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36" autoAdjust="0"/>
    <p:restoredTop sz="94660"/>
  </p:normalViewPr>
  <p:slideViewPr>
    <p:cSldViewPr snapToGrid="0">
      <p:cViewPr>
        <p:scale>
          <a:sx n="81" d="100"/>
          <a:sy n="81" d="100"/>
        </p:scale>
        <p:origin x="-32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E0E98C7-09A6-4F40-B8DF-4CF340E93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952BE3AD-4AF2-48B3-BFBC-43A88BCA4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8F74C81-4AB2-46F5-B878-1083DB317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17EE9BD8-B3FD-4ACF-AA37-112574DCB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08EEF99B-13E3-411C-BB9F-A2DDB4165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042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676EB61-8286-4FC4-88D3-209AB429F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F5B5AA0C-7DAF-4B80-976D-414D8C0D4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4811E01-03BD-4B5E-8220-74BE32517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CF7C9B0-39BD-4B2A-B16E-9BB1F5D9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44BE9AC-49DC-41B4-B5F2-C3D51A95D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74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E0F36177-6F48-4041-B5E5-C9848720E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A8C2CDC3-989C-47A4-A03F-9448DCD46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F6DB5DB9-C3B9-40DE-9E7F-15F998CF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D38D37D-91CD-4DBD-9279-13725EFD8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45FB32D-5682-448C-89B2-E83AFD21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23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B23FAB9-51EB-40DF-8C0C-3545C132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83BA8514-DF1F-4A14-B567-E1D7A2E9A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395F4709-1265-4831-A364-4FEAA3710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DFD55DD-E8CF-408A-9620-6203D203B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F831417-57E6-4306-85E2-849A6BD4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28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AC3CBB9-B648-4928-8F55-55E9CA8A8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7990CEF2-F481-4B0E-BEBC-3AE59DD12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2A2D8B69-CB1B-48A8-BCF9-30F3B06E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05587B9-6042-4133-8D17-5F11F81DF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DC36230B-5B33-4A10-8997-2FDDD2AA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667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76663EB-8F55-4107-B928-D2143FD3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819573A-3580-41A0-A635-5C4286754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58FA351B-1185-42F9-ABFC-683A57B69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E92EEDA8-35E7-4336-BB7C-E4B039FFC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57AE7D9F-1557-44CF-8B1A-ECA46D3CF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076F50A7-B96F-4EE0-812E-DE1E26AA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320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58F1641-A4E2-43FB-AD09-FBBAEF83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A7A974BC-4CB6-4C92-97AC-D6307FFA4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5917725F-EACE-4EF1-A41F-21D91BB5F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E1D5DA7E-5AEC-4C60-B2EC-B12DF585E0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9E0A1090-2603-4BD7-ABF7-E230E8C79D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C54396A3-3518-47CF-B983-E51D16F7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1E1A9F46-B844-4E4B-A4F0-3238779F1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FC6B193B-DFFF-4066-86BF-BDE4C1A78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40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E557F4C-23B6-4777-A00E-9AEB18A7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37C8456B-5BDB-475E-8428-36A384A88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9B87FE22-7F6C-41F6-9115-5D9861995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025DED05-4444-4FBC-A5F7-2738CAA43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30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AA4FF56A-E74C-456A-A4F5-51A5F15FE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1756A955-761A-4F88-9D5A-42E7D8D53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84271B9A-71D4-4764-A1BD-728394BFC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87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5369CB2-4FF9-4125-910D-78ED70CC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F0536FD-F3C8-4D78-9FC6-F1AE09963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D6A5B7E5-65AE-4F3B-AAA9-9D8050728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9D6510BF-2E07-4D6B-847E-7026CA62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0B53AC41-26B7-4E55-B0CC-147C0BBEF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2560AAAC-3483-4413-8BD9-26D091221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913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DF2D2CC-FAB9-4D5D-BADF-0F59AE5D5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CE5522B0-ED15-49B0-BB56-BCC41AB54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F8D34787-773A-48DD-933B-10A6F2DB5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51DB8777-9542-441A-A241-C276B464C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0799E904-5E6D-49B7-874A-B248AF60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82FC1150-C423-425D-AA07-4FC035691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58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2D74B64F-3216-4883-BEC6-0CC743D3E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2C4AA246-908D-41ED-B085-04798D9D0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CC876ABF-ED29-4529-9AAE-F0465E443D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7C781-D05F-40AD-A84A-1E4A6F5C4AD4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088E383-65EC-47CE-9173-3792F4380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94C73F0-CF46-4A73-AFB5-593568727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945B0-D56D-4DB6-BB29-02A61B8E6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461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2F70EA1-C77D-4381-A515-CBDB6295FA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Quick assist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2C1E2582-CC4A-4C19-B526-0FBC4F56BA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Hulpverlenen met Microsoft Quick Assist</a:t>
            </a:r>
          </a:p>
        </p:txBody>
      </p:sp>
    </p:spTree>
    <p:extLst>
      <p:ext uri="{BB962C8B-B14F-4D97-AF65-F5344CB8AC3E}">
        <p14:creationId xmlns:p14="http://schemas.microsoft.com/office/powerpoint/2010/main" val="2651729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D07750EF-8437-42F8-A032-355714781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0066" y="1699781"/>
            <a:ext cx="4397230" cy="823912"/>
          </a:xfrm>
        </p:spPr>
        <p:txBody>
          <a:bodyPr/>
          <a:lstStyle/>
          <a:p>
            <a:r>
              <a:rPr lang="nl-NL" dirty="0"/>
              <a:t>Hulpvrager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C1B804F4-8FBF-4180-BE0F-1899948A2C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Hulpverlener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xmlns="" id="{7826D988-59A6-4DA2-A22B-30B005201EEA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02085" y="3421459"/>
            <a:ext cx="3833192" cy="1851820"/>
          </a:xfrm>
          <a:prstGeom prst="rect">
            <a:avLst/>
          </a:prstGeom>
        </p:spPr>
      </p:pic>
      <p:pic>
        <p:nvPicPr>
          <p:cNvPr id="11" name="Tijdelijke aanduiding voor inhoud 10">
            <a:extLst>
              <a:ext uri="{FF2B5EF4-FFF2-40B4-BE49-F238E27FC236}">
                <a16:creationId xmlns:a16="http://schemas.microsoft.com/office/drawing/2014/main" xmlns="" id="{2B1411C7-B4A1-403C-9F7F-2BB726DB6762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516730"/>
            <a:ext cx="5183188" cy="166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98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81D07359-274F-44EB-A0FD-17C74E68C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857251"/>
            <a:ext cx="5157787" cy="823912"/>
          </a:xfrm>
        </p:spPr>
        <p:txBody>
          <a:bodyPr/>
          <a:lstStyle/>
          <a:p>
            <a:r>
              <a:rPr lang="nl-NL" dirty="0"/>
              <a:t>Hulpvrager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xmlns="" id="{277DC75B-16FE-49DC-A9B4-E7D95C86D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857251"/>
            <a:ext cx="5183188" cy="823912"/>
          </a:xfrm>
        </p:spPr>
        <p:txBody>
          <a:bodyPr/>
          <a:lstStyle/>
          <a:p>
            <a:r>
              <a:rPr lang="nl-NL" dirty="0"/>
              <a:t>Hulpverlener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xmlns="" id="{20F97339-B7D0-4A34-A3F7-DD1B8D9CFD92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08" y="1784638"/>
            <a:ext cx="4670007" cy="410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Tijdelijke aanduiding voor inhoud 8">
            <a:extLst>
              <a:ext uri="{FF2B5EF4-FFF2-40B4-BE49-F238E27FC236}">
                <a16:creationId xmlns:a16="http://schemas.microsoft.com/office/drawing/2014/main" xmlns="" id="{29641C7D-D128-4FCD-84CE-20C2359F3F0A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94" y="1784638"/>
            <a:ext cx="4707425" cy="4103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363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Tijdelijke aanduiding voor inhoud 10">
            <a:extLst>
              <a:ext uri="{FF2B5EF4-FFF2-40B4-BE49-F238E27FC236}">
                <a16:creationId xmlns:a16="http://schemas.microsoft.com/office/drawing/2014/main" xmlns="" id="{B92ADD97-C475-48DC-9123-963DD116ABA8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064327" y="1011382"/>
            <a:ext cx="3241963" cy="5375106"/>
          </a:xfrm>
          <a:prstGeom prst="rect">
            <a:avLst/>
          </a:prstGeom>
        </p:spPr>
      </p:pic>
      <p:pic>
        <p:nvPicPr>
          <p:cNvPr id="12" name="Tijdelijke aanduiding voor inhoud 11">
            <a:extLst>
              <a:ext uri="{FF2B5EF4-FFF2-40B4-BE49-F238E27FC236}">
                <a16:creationId xmlns:a16="http://schemas.microsoft.com/office/drawing/2014/main" xmlns="" id="{2AAB83CC-7995-4BE1-ABB5-DDF82A7C760B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51907" y="1011382"/>
            <a:ext cx="3080565" cy="5472545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xmlns="" id="{EA3307E1-8055-434B-A237-27FDB4806DE2}"/>
              </a:ext>
            </a:extLst>
          </p:cNvPr>
          <p:cNvSpPr txBox="1"/>
          <p:nvPr/>
        </p:nvSpPr>
        <p:spPr>
          <a:xfrm>
            <a:off x="2190701" y="496370"/>
            <a:ext cx="31155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Hulpvrager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xmlns="" id="{C13C6DD7-6983-4B7E-BE33-6169D7D465D0}"/>
              </a:ext>
            </a:extLst>
          </p:cNvPr>
          <p:cNvSpPr txBox="1"/>
          <p:nvPr/>
        </p:nvSpPr>
        <p:spPr>
          <a:xfrm>
            <a:off x="7384472" y="642050"/>
            <a:ext cx="29077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Hulpverlener</a:t>
            </a:r>
          </a:p>
        </p:txBody>
      </p:sp>
    </p:spTree>
    <p:extLst>
      <p:ext uri="{BB962C8B-B14F-4D97-AF65-F5344CB8AC3E}">
        <p14:creationId xmlns:p14="http://schemas.microsoft.com/office/powerpoint/2010/main" val="71912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C8FAFBDF-18F8-4195-AD61-6B27F625B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673100"/>
            <a:ext cx="5157787" cy="823912"/>
          </a:xfrm>
        </p:spPr>
        <p:txBody>
          <a:bodyPr/>
          <a:lstStyle/>
          <a:p>
            <a:r>
              <a:rPr lang="nl-NL" dirty="0"/>
              <a:t>Hulpvrager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AF2C3A30-7A31-4532-BCEA-6BCF394BB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673100"/>
            <a:ext cx="5183188" cy="823912"/>
          </a:xfrm>
        </p:spPr>
        <p:txBody>
          <a:bodyPr/>
          <a:lstStyle/>
          <a:p>
            <a:r>
              <a:rPr lang="nl-NL" dirty="0"/>
              <a:t>Hulpverlener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xmlns="" id="{89BFCE0F-1678-4D2F-86A4-150165508B6E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71859" y="1853911"/>
            <a:ext cx="2751996" cy="4668246"/>
          </a:xfrm>
          <a:prstGeom prst="rect">
            <a:avLst/>
          </a:prstGeom>
        </p:spPr>
      </p:pic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xmlns="" id="{5CB5F45F-C388-44EB-8339-AF604D963F82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19786" y="1853911"/>
            <a:ext cx="2751996" cy="471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96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9D7A3D27-6C02-4F28-9622-DEFC23DB1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5462" y="778888"/>
            <a:ext cx="5157787" cy="823912"/>
          </a:xfrm>
        </p:spPr>
        <p:txBody>
          <a:bodyPr/>
          <a:lstStyle/>
          <a:p>
            <a:r>
              <a:rPr lang="nl-NL" dirty="0"/>
              <a:t>Hulpvrager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01FBBFEB-E882-4E68-98DF-E69DAAC7B3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903578"/>
            <a:ext cx="5183188" cy="823912"/>
          </a:xfrm>
        </p:spPr>
        <p:txBody>
          <a:bodyPr/>
          <a:lstStyle/>
          <a:p>
            <a:r>
              <a:rPr lang="nl-NL" dirty="0"/>
              <a:t>Hulpverlener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xmlns="" id="{E5512E36-D1A4-481C-B003-0F0ADEFDED78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85462" y="1934005"/>
            <a:ext cx="2979956" cy="4546745"/>
          </a:xfrm>
          <a:prstGeom prst="rect">
            <a:avLst/>
          </a:prstGeom>
        </p:spPr>
      </p:pic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xmlns="" id="{9F7D1400-E031-4B75-B621-2DE57E765913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72669" y="2041668"/>
            <a:ext cx="2840603" cy="452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93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A7A6EE85-AB73-40A1-A7D5-D89A250F5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4413" y="889723"/>
            <a:ext cx="5157787" cy="823912"/>
          </a:xfrm>
        </p:spPr>
        <p:txBody>
          <a:bodyPr/>
          <a:lstStyle/>
          <a:p>
            <a:r>
              <a:rPr lang="nl-NL" dirty="0"/>
              <a:t>Hulpvragen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6A5252F6-54DD-48BE-A521-6BD44BB9B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889723"/>
            <a:ext cx="5183188" cy="823912"/>
          </a:xfrm>
        </p:spPr>
        <p:txBody>
          <a:bodyPr/>
          <a:lstStyle/>
          <a:p>
            <a:r>
              <a:rPr lang="nl-NL" dirty="0"/>
              <a:t>Hulpverlener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xmlns="" id="{87702455-F107-4F59-ACFF-6F3A28192BB7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14413" y="1992457"/>
            <a:ext cx="3623962" cy="4197206"/>
          </a:xfrm>
          <a:prstGeom prst="rect">
            <a:avLst/>
          </a:prstGeom>
        </p:spPr>
      </p:pic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xmlns="" id="{0B5DDED3-7881-4299-9761-CDADD221F869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49999" y="1840057"/>
            <a:ext cx="3251201" cy="434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76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AB598C5B-CF8E-4FE2-9B76-FE0CCBB8F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2739" y="1113127"/>
            <a:ext cx="3191884" cy="823912"/>
          </a:xfrm>
        </p:spPr>
        <p:txBody>
          <a:bodyPr/>
          <a:lstStyle/>
          <a:p>
            <a:r>
              <a:rPr lang="nl-NL" dirty="0"/>
              <a:t>Hulpvrager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F710C5E8-3ECA-4892-822B-E0EC33EC3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77379" y="1114210"/>
            <a:ext cx="2936439" cy="823912"/>
          </a:xfrm>
        </p:spPr>
        <p:txBody>
          <a:bodyPr/>
          <a:lstStyle/>
          <a:p>
            <a:r>
              <a:rPr lang="nl-NL" dirty="0"/>
              <a:t>Hulpverlener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xmlns="" id="{F8CE59CE-424F-430E-A655-4C202F7D4676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822739" y="2209800"/>
            <a:ext cx="2878061" cy="3959081"/>
          </a:xfrm>
          <a:prstGeom prst="rect">
            <a:avLst/>
          </a:prstGeom>
        </p:spPr>
      </p:pic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xmlns="" id="{4F282CAC-C7FB-4594-83E8-D026EEAA43C0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095902" y="2230582"/>
            <a:ext cx="2878060" cy="395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796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D55E07BF-E738-48CE-BE2C-61B029710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951" y="1168545"/>
            <a:ext cx="5157787" cy="823912"/>
          </a:xfrm>
        </p:spPr>
        <p:txBody>
          <a:bodyPr/>
          <a:lstStyle/>
          <a:p>
            <a:r>
              <a:rPr lang="nl-NL" dirty="0"/>
              <a:t>Hulpvrager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8684747A-7C09-40DC-B067-D88C5590C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19801" y="1225046"/>
            <a:ext cx="5183188" cy="823912"/>
          </a:xfrm>
        </p:spPr>
        <p:txBody>
          <a:bodyPr/>
          <a:lstStyle/>
          <a:p>
            <a:r>
              <a:rPr lang="nl-NL" dirty="0"/>
              <a:t>Hulpverlener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xmlns="" id="{E1317142-B03F-45F2-AF04-CB83695025D5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62014" y="2703481"/>
            <a:ext cx="5157787" cy="2162063"/>
          </a:xfrm>
          <a:prstGeom prst="rect">
            <a:avLst/>
          </a:prstGeom>
        </p:spPr>
      </p:pic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xmlns="" id="{DB54AF52-039A-4258-86E4-951825005D86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2734869"/>
            <a:ext cx="5183188" cy="322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44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F7B23EED-B08E-498B-8557-5DF24FA4D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105" y="857251"/>
            <a:ext cx="5157787" cy="823912"/>
          </a:xfrm>
        </p:spPr>
        <p:txBody>
          <a:bodyPr/>
          <a:lstStyle/>
          <a:p>
            <a:r>
              <a:rPr lang="nl-NL" dirty="0"/>
              <a:t>Hulpvrager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D844F652-4362-45D0-BC15-3F04FE277D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66703" y="1269207"/>
            <a:ext cx="5183188" cy="823912"/>
          </a:xfrm>
        </p:spPr>
        <p:txBody>
          <a:bodyPr/>
          <a:lstStyle/>
          <a:p>
            <a:r>
              <a:rPr lang="nl-NL" dirty="0"/>
              <a:t>Hulpverlener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xmlns="" id="{C69AB501-0881-4552-94BD-8F96024F7121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7105" y="2127755"/>
            <a:ext cx="4871785" cy="92688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76D2B3B3-864B-4130-A260-73DFC2BF252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92351" y="3416064"/>
            <a:ext cx="4871785" cy="137902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xmlns="" id="{DB96DEA7-35F8-4E21-80C8-1EC846155EE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92351" y="5156511"/>
            <a:ext cx="4842279" cy="902989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xmlns="" id="{1A2C7C1A-57F5-4E14-AEBF-B4CF940DB964}"/>
              </a:ext>
            </a:extLst>
          </p:cNvPr>
          <p:cNvSpPr txBox="1"/>
          <p:nvPr/>
        </p:nvSpPr>
        <p:spPr>
          <a:xfrm>
            <a:off x="6172200" y="2881745"/>
            <a:ext cx="507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actie van de hulpvragen is te zien</a:t>
            </a:r>
          </a:p>
        </p:txBody>
      </p:sp>
    </p:spTree>
    <p:extLst>
      <p:ext uri="{BB962C8B-B14F-4D97-AF65-F5344CB8AC3E}">
        <p14:creationId xmlns:p14="http://schemas.microsoft.com/office/powerpoint/2010/main" val="7720060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33</Words>
  <Application>Microsoft Office PowerPoint</Application>
  <PresentationFormat>Aangepast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Quick assist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assist</dc:title>
  <dc:creator>anton</dc:creator>
  <cp:lastModifiedBy>jan damen</cp:lastModifiedBy>
  <cp:revision>5</cp:revision>
  <dcterms:created xsi:type="dcterms:W3CDTF">2020-07-13T09:18:00Z</dcterms:created>
  <dcterms:modified xsi:type="dcterms:W3CDTF">2020-07-13T11:06:43Z</dcterms:modified>
</cp:coreProperties>
</file>