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3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35" roundtripDataSignature="AMtx7mgOCSNKM4IyYd9jdyei+dqonP41d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CCFD405-967A-4B08-B1E6-146B80784E36}">
  <a:tblStyle styleId="{3CCFD405-967A-4B08-B1E6-146B80784E36}"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CECEC"/>
          </a:solidFill>
        </a:fill>
      </a:tcStyle>
    </a:wholeTbl>
    <a:band1H>
      <a:tcTxStyle/>
      <a:tcStyle>
        <a:tcBdr/>
        <a:fill>
          <a:solidFill>
            <a:srgbClr val="D7D7D7"/>
          </a:solidFill>
        </a:fill>
      </a:tcStyle>
    </a:band1H>
    <a:band2H>
      <a:tcTxStyle/>
      <a:tcStyle>
        <a:tcBdr/>
      </a:tcStyle>
    </a:band2H>
    <a:band1V>
      <a:tcTxStyle/>
      <a:tcStyle>
        <a:tcBdr/>
        <a:fill>
          <a:solidFill>
            <a:srgbClr val="D7D7D7"/>
          </a:solidFill>
        </a:fill>
      </a:tcStyle>
    </a:band1V>
    <a:band2V>
      <a:tcTxStyle/>
      <a:tcStyle>
        <a:tcBdr/>
      </a:tcStyle>
    </a:band2V>
    <a:lastCol>
      <a:tcTxStyle b="on" i="off">
        <a:font>
          <a:latin typeface="Calibri"/>
          <a:ea typeface="Calibri"/>
          <a:cs typeface="Calibri"/>
        </a:font>
        <a:schemeClr val="lt1"/>
      </a:tcTxStyle>
      <a:tcStyle>
        <a:tcBdr/>
        <a:fill>
          <a:solidFill>
            <a:schemeClr val="accent4"/>
          </a:solidFill>
        </a:fill>
      </a:tcStyle>
    </a:lastCol>
    <a:firstCol>
      <a:tcTxStyle b="on" i="off">
        <a:font>
          <a:latin typeface="Calibri"/>
          <a:ea typeface="Calibri"/>
          <a:cs typeface="Calibri"/>
        </a:font>
        <a:schemeClr val="lt1"/>
      </a:tcTxStyle>
      <a:tcStyle>
        <a:tcBdr/>
        <a:fill>
          <a:solidFill>
            <a:schemeClr val="accent4"/>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4"/>
          </a:solidFill>
        </a:fill>
      </a:tcStyle>
    </a:lastRow>
    <a:seCell>
      <a:tcTxStyle/>
      <a:tcStyle>
        <a:tcBdr/>
      </a:tcStyle>
    </a:seCell>
    <a:swCell>
      <a:tcTxStyle/>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4"/>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6" d="100"/>
          <a:sy n="86" d="100"/>
        </p:scale>
        <p:origin x="1404" y="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customschemas.google.com/relationships/presentationmetadata" Target="metadata"/><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Trebuchet MS"/>
                <a:ea typeface="Trebuchet MS"/>
                <a:cs typeface="Trebuchet MS"/>
                <a:sym typeface="Trebuchet MS"/>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Trebuchet MS"/>
                <a:ea typeface="Trebuchet MS"/>
                <a:cs typeface="Trebuchet MS"/>
                <a:sym typeface="Trebuchet MS"/>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Trebuchet MS"/>
                <a:ea typeface="Trebuchet MS"/>
                <a:cs typeface="Trebuchet MS"/>
                <a:sym typeface="Trebuchet MS"/>
              </a:defRPr>
            </a:lvl1pPr>
            <a:lvl2pPr marL="914400" marR="0" lvl="1" indent="-228600" algn="l" rtl="0">
              <a:spcBef>
                <a:spcPts val="0"/>
              </a:spcBef>
              <a:spcAft>
                <a:spcPts val="0"/>
              </a:spcAft>
              <a:buSzPts val="1400"/>
              <a:buNone/>
              <a:defRPr sz="1200" b="0" i="0" u="none" strike="noStrike" cap="none">
                <a:solidFill>
                  <a:schemeClr val="dk1"/>
                </a:solidFill>
                <a:latin typeface="Trebuchet MS"/>
                <a:ea typeface="Trebuchet MS"/>
                <a:cs typeface="Trebuchet MS"/>
                <a:sym typeface="Trebuchet MS"/>
              </a:defRPr>
            </a:lvl2pPr>
            <a:lvl3pPr marL="1371600" marR="0" lvl="2" indent="-228600" algn="l" rtl="0">
              <a:spcBef>
                <a:spcPts val="0"/>
              </a:spcBef>
              <a:spcAft>
                <a:spcPts val="0"/>
              </a:spcAft>
              <a:buSzPts val="1400"/>
              <a:buNone/>
              <a:defRPr sz="1200" b="0" i="0" u="none" strike="noStrike" cap="none">
                <a:solidFill>
                  <a:schemeClr val="dk1"/>
                </a:solidFill>
                <a:latin typeface="Trebuchet MS"/>
                <a:ea typeface="Trebuchet MS"/>
                <a:cs typeface="Trebuchet MS"/>
                <a:sym typeface="Trebuchet MS"/>
              </a:defRPr>
            </a:lvl3pPr>
            <a:lvl4pPr marL="1828800" marR="0" lvl="3" indent="-228600" algn="l" rtl="0">
              <a:spcBef>
                <a:spcPts val="0"/>
              </a:spcBef>
              <a:spcAft>
                <a:spcPts val="0"/>
              </a:spcAft>
              <a:buSzPts val="1400"/>
              <a:buNone/>
              <a:defRPr sz="1200" b="0" i="0" u="none" strike="noStrike" cap="none">
                <a:solidFill>
                  <a:schemeClr val="dk1"/>
                </a:solidFill>
                <a:latin typeface="Trebuchet MS"/>
                <a:ea typeface="Trebuchet MS"/>
                <a:cs typeface="Trebuchet MS"/>
                <a:sym typeface="Trebuchet MS"/>
              </a:defRPr>
            </a:lvl4pPr>
            <a:lvl5pPr marL="2286000" marR="0" lvl="4" indent="-228600" algn="l" rtl="0">
              <a:spcBef>
                <a:spcPts val="0"/>
              </a:spcBef>
              <a:spcAft>
                <a:spcPts val="0"/>
              </a:spcAft>
              <a:buSzPts val="1400"/>
              <a:buNone/>
              <a:defRPr sz="1200" b="0" i="0" u="none" strike="noStrike" cap="none">
                <a:solidFill>
                  <a:schemeClr val="dk1"/>
                </a:solidFill>
                <a:latin typeface="Trebuchet MS"/>
                <a:ea typeface="Trebuchet MS"/>
                <a:cs typeface="Trebuchet MS"/>
                <a:sym typeface="Trebuchet MS"/>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Trebuchet MS"/>
                <a:ea typeface="Trebuchet MS"/>
                <a:cs typeface="Trebuchet MS"/>
                <a:sym typeface="Trebuchet MS"/>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nl-NL" sz="1200" b="0" i="0" u="none" strike="noStrike" cap="none">
                <a:solidFill>
                  <a:schemeClr val="dk1"/>
                </a:solidFill>
                <a:latin typeface="Trebuchet MS"/>
                <a:ea typeface="Trebuchet MS"/>
                <a:cs typeface="Trebuchet MS"/>
                <a:sym typeface="Trebuchet MS"/>
              </a:rPr>
              <a:t>‹nr.›</a:t>
            </a:fld>
            <a:endParaRPr sz="1200" b="0" i="0" u="none" strike="noStrike" cap="none">
              <a:solidFill>
                <a:schemeClr val="dk1"/>
              </a:solidFill>
              <a:latin typeface="Trebuchet MS"/>
              <a:ea typeface="Trebuchet MS"/>
              <a:cs typeface="Trebuchet MS"/>
              <a:sym typeface="Trebuchet MS"/>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0" name="Google Shape;90;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1" name="Google Shape;91;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nl-NL"/>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3" name="Google Shape;163;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nl-NL"/>
              <a:t>De apps zijn op installatiedatum gesorteerd, en niet op bijvoorbeeld alfabet.</a:t>
            </a:r>
            <a:endParaRPr/>
          </a:p>
          <a:p>
            <a:pPr marL="0" lvl="0" indent="0" algn="l" rtl="0">
              <a:spcBef>
                <a:spcPts val="0"/>
              </a:spcBef>
              <a:spcAft>
                <a:spcPts val="0"/>
              </a:spcAft>
              <a:buNone/>
            </a:pPr>
            <a:r>
              <a:rPr lang="nl-NL"/>
              <a:t>Dat moet handmatig, wel een minpuntje van Chrome OS. Wel kunnen meerdere apps worden gegroepeerd onder één verzamelicoontje</a:t>
            </a:r>
            <a:endParaRPr/>
          </a:p>
        </p:txBody>
      </p:sp>
      <p:sp>
        <p:nvSpPr>
          <p:cNvPr id="164" name="Google Shape;164;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nl-NL"/>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1" name="Google Shape;171;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nl-NL"/>
              <a:t>Microsoft 365 versie bestaat voor de Chromebook: Word, Excel, PowerPoint, Teams, OneNote, OneDrive en Outlook zijn als webapps beschikbaar. Deze hebben niet alle mogelijkheden van de Windows- of macOS-versies, maar komen een heel eind in de buurt en je hebt wel de volledige 1TB opslag op OneDrive tot je beschikking</a:t>
            </a:r>
            <a:endParaRPr/>
          </a:p>
          <a:p>
            <a:pPr marL="0" lvl="0" indent="0" algn="l" rtl="0">
              <a:spcBef>
                <a:spcPts val="0"/>
              </a:spcBef>
              <a:spcAft>
                <a:spcPts val="0"/>
              </a:spcAft>
              <a:buNone/>
            </a:pPr>
            <a:endParaRPr/>
          </a:p>
          <a:p>
            <a:pPr marL="0" lvl="0" indent="0" algn="l" rtl="0">
              <a:spcBef>
                <a:spcPts val="0"/>
              </a:spcBef>
              <a:spcAft>
                <a:spcPts val="0"/>
              </a:spcAft>
              <a:buNone/>
            </a:pPr>
            <a:r>
              <a:rPr lang="nl-NL"/>
              <a:t>allerlei andere nuttige apps en tools beschikbaar, waaronder Zoom, Skype, Adobe Acrobat en Dropbox. </a:t>
            </a:r>
            <a:endParaRPr/>
          </a:p>
          <a:p>
            <a:pPr marL="0" lvl="0" indent="0" algn="l" rtl="0">
              <a:spcBef>
                <a:spcPts val="0"/>
              </a:spcBef>
              <a:spcAft>
                <a:spcPts val="0"/>
              </a:spcAft>
              <a:buNone/>
            </a:pPr>
            <a:endParaRPr/>
          </a:p>
          <a:p>
            <a:pPr marL="0" lvl="0" indent="0" algn="l" rtl="0">
              <a:spcBef>
                <a:spcPts val="0"/>
              </a:spcBef>
              <a:spcAft>
                <a:spcPts val="0"/>
              </a:spcAft>
              <a:buNone/>
            </a:pPr>
            <a:r>
              <a:rPr lang="nl-NL"/>
              <a:t>Programma’s als AutoCAD en Adobe Photoshop zijn te zwaar voor de Chromebook. </a:t>
            </a:r>
            <a:endParaRPr/>
          </a:p>
          <a:p>
            <a:pPr marL="0" lvl="0" indent="0" algn="l" rtl="0">
              <a:spcBef>
                <a:spcPts val="0"/>
              </a:spcBef>
              <a:spcAft>
                <a:spcPts val="0"/>
              </a:spcAft>
              <a:buNone/>
            </a:pPr>
            <a:endParaRPr/>
          </a:p>
          <a:p>
            <a:pPr marL="0" lvl="0" indent="0" algn="l" rtl="0">
              <a:spcBef>
                <a:spcPts val="0"/>
              </a:spcBef>
              <a:spcAft>
                <a:spcPts val="0"/>
              </a:spcAft>
              <a:buNone/>
            </a:pPr>
            <a:r>
              <a:rPr lang="nl-NL"/>
              <a:t>Met USB-C hubs sluit je bijvoorbeeld een externe monitor en andere randapparatuur aan. Zie het plaatje</a:t>
            </a:r>
            <a:endParaRPr/>
          </a:p>
        </p:txBody>
      </p:sp>
      <p:sp>
        <p:nvSpPr>
          <p:cNvPr id="172" name="Google Shape;172;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nl-NL"/>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9" name="Google Shape;179;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nl-NL"/>
              <a:t>alle bekende Google apps </a:t>
            </a:r>
            <a:endParaRPr/>
          </a:p>
          <a:p>
            <a:pPr marL="0" lvl="0" indent="0" algn="l" rtl="0">
              <a:spcBef>
                <a:spcPts val="0"/>
              </a:spcBef>
              <a:spcAft>
                <a:spcPts val="0"/>
              </a:spcAft>
              <a:buNone/>
            </a:pPr>
            <a:endParaRPr/>
          </a:p>
          <a:p>
            <a:pPr marL="0" lvl="0" indent="0" algn="l" rtl="0">
              <a:spcBef>
                <a:spcPts val="0"/>
              </a:spcBef>
              <a:spcAft>
                <a:spcPts val="0"/>
              </a:spcAft>
              <a:buNone/>
            </a:pPr>
            <a:r>
              <a:rPr lang="nl-NL"/>
              <a:t>Voor Facebook, Instagram, LinkedIn en Whatsapp zijn er apps beschikbaar</a:t>
            </a:r>
            <a:endParaRPr/>
          </a:p>
          <a:p>
            <a:pPr marL="0" lvl="0" indent="0" algn="l" rtl="0">
              <a:spcBef>
                <a:spcPts val="0"/>
              </a:spcBef>
              <a:spcAft>
                <a:spcPts val="0"/>
              </a:spcAft>
              <a:buNone/>
            </a:pPr>
            <a:endParaRPr/>
          </a:p>
          <a:p>
            <a:pPr marL="0" lvl="0" indent="0" algn="l" rtl="0">
              <a:spcBef>
                <a:spcPts val="0"/>
              </a:spcBef>
              <a:spcAft>
                <a:spcPts val="0"/>
              </a:spcAft>
              <a:buNone/>
            </a:pPr>
            <a:r>
              <a:rPr lang="nl-NL"/>
              <a:t>Photoshop Express gebruiken (gratis) of de cloudversie van Lightroom (betaald). Pixlr en Snapseed werken ook</a:t>
            </a:r>
            <a:endParaRPr/>
          </a:p>
          <a:p>
            <a:pPr marL="0" lvl="0" indent="0" algn="l" rtl="0">
              <a:spcBef>
                <a:spcPts val="0"/>
              </a:spcBef>
              <a:spcAft>
                <a:spcPts val="0"/>
              </a:spcAft>
              <a:buNone/>
            </a:pPr>
            <a:endParaRPr/>
          </a:p>
          <a:p>
            <a:pPr marL="0" lvl="0" indent="0" algn="l" rtl="0">
              <a:spcBef>
                <a:spcPts val="0"/>
              </a:spcBef>
              <a:spcAft>
                <a:spcPts val="0"/>
              </a:spcAft>
              <a:buNone/>
            </a:pPr>
            <a:r>
              <a:rPr lang="nl-NL"/>
              <a:t>NLZiet, KPN iTV of Ziggo Go doen het allemaal</a:t>
            </a:r>
            <a:endParaRPr/>
          </a:p>
          <a:p>
            <a:pPr marL="0" lvl="0" indent="0" algn="l" rtl="0">
              <a:spcBef>
                <a:spcPts val="0"/>
              </a:spcBef>
              <a:spcAft>
                <a:spcPts val="0"/>
              </a:spcAft>
              <a:buNone/>
            </a:pPr>
            <a:endParaRPr/>
          </a:p>
          <a:p>
            <a:pPr marL="0" lvl="0" indent="0" algn="l" rtl="0">
              <a:spcBef>
                <a:spcPts val="0"/>
              </a:spcBef>
              <a:spcAft>
                <a:spcPts val="0"/>
              </a:spcAft>
              <a:buNone/>
            </a:pPr>
            <a:r>
              <a:rPr lang="nl-NL"/>
              <a:t>Chromecast wordt ondersteund</a:t>
            </a:r>
            <a:endParaRPr/>
          </a:p>
        </p:txBody>
      </p:sp>
      <p:sp>
        <p:nvSpPr>
          <p:cNvPr id="180" name="Google Shape;180;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nl-NL"/>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7" name="Google Shape;187;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nl-NL"/>
              <a:t>Een nieuwe ontwikkeling is GeForce NOW, waarbij games worden gestreamd vanuit de cloud, zodat de Chromebook niet het zware rekenwerk hoeft te doen. </a:t>
            </a:r>
            <a:endParaRPr/>
          </a:p>
          <a:p>
            <a:pPr marL="0" lvl="0" indent="0" algn="l" rtl="0">
              <a:spcBef>
                <a:spcPts val="0"/>
              </a:spcBef>
              <a:spcAft>
                <a:spcPts val="0"/>
              </a:spcAft>
              <a:buNone/>
            </a:pPr>
            <a:endParaRPr/>
          </a:p>
          <a:p>
            <a:pPr marL="0" lvl="0" indent="0" algn="l" rtl="0">
              <a:spcBef>
                <a:spcPts val="0"/>
              </a:spcBef>
              <a:spcAft>
                <a:spcPts val="0"/>
              </a:spcAft>
              <a:buNone/>
            </a:pPr>
            <a:r>
              <a:rPr lang="nl-NL"/>
              <a:t>Hetzelfde geldt voor Google Stadia. </a:t>
            </a:r>
            <a:endParaRPr/>
          </a:p>
          <a:p>
            <a:pPr marL="0" lvl="0" indent="0" algn="l" rtl="0">
              <a:spcBef>
                <a:spcPts val="0"/>
              </a:spcBef>
              <a:spcAft>
                <a:spcPts val="0"/>
              </a:spcAft>
              <a:buNone/>
            </a:pPr>
            <a:endParaRPr/>
          </a:p>
          <a:p>
            <a:pPr marL="0" lvl="0" indent="0" algn="l" rtl="0">
              <a:spcBef>
                <a:spcPts val="0"/>
              </a:spcBef>
              <a:spcAft>
                <a:spcPts val="0"/>
              </a:spcAft>
              <a:buNone/>
            </a:pPr>
            <a:r>
              <a:rPr lang="nl-NL"/>
              <a:t>Steam voor Chromebook is nog in ontwikkeling</a:t>
            </a:r>
            <a:endParaRPr/>
          </a:p>
        </p:txBody>
      </p:sp>
      <p:sp>
        <p:nvSpPr>
          <p:cNvPr id="188" name="Google Shape;188;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nl-NL"/>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5" name="Google Shape;195;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nl-NL"/>
              <a:t>Bedenk dat de duurste voor jou niet altijd de beste is. Wat wil je ermee doen? </a:t>
            </a:r>
            <a:endParaRPr/>
          </a:p>
          <a:p>
            <a:pPr marL="0" lvl="0" indent="0" algn="l" rtl="0">
              <a:spcBef>
                <a:spcPts val="0"/>
              </a:spcBef>
              <a:spcAft>
                <a:spcPts val="0"/>
              </a:spcAft>
              <a:buNone/>
            </a:pPr>
            <a:endParaRPr/>
          </a:p>
          <a:p>
            <a:pPr marL="0" lvl="0" indent="0" algn="l" rtl="0">
              <a:spcBef>
                <a:spcPts val="0"/>
              </a:spcBef>
              <a:spcAft>
                <a:spcPts val="0"/>
              </a:spcAft>
              <a:buNone/>
            </a:pPr>
            <a:r>
              <a:rPr lang="nl-NL"/>
              <a:t>Let op: een hoge resolutie op een klein scherm is voor senioren niet te doen, veel te kleine letters.</a:t>
            </a:r>
            <a:endParaRPr/>
          </a:p>
          <a:p>
            <a:pPr marL="0" lvl="0" indent="0" algn="l" rtl="0">
              <a:spcBef>
                <a:spcPts val="0"/>
              </a:spcBef>
              <a:spcAft>
                <a:spcPts val="0"/>
              </a:spcAft>
              <a:buNone/>
            </a:pPr>
            <a:endParaRPr/>
          </a:p>
          <a:p>
            <a:pPr marL="0" lvl="0" indent="0" algn="l" rtl="0">
              <a:spcBef>
                <a:spcPts val="0"/>
              </a:spcBef>
              <a:spcAft>
                <a:spcPts val="0"/>
              </a:spcAft>
              <a:buNone/>
            </a:pPr>
            <a:r>
              <a:rPr lang="nl-NL"/>
              <a:t>TN-paneel heeft een kleine inkijkhoek, samen kijken kan niet echt</a:t>
            </a:r>
            <a:endParaRPr/>
          </a:p>
          <a:p>
            <a:pPr marL="0" lvl="0" indent="0" algn="l" rtl="0">
              <a:spcBef>
                <a:spcPts val="0"/>
              </a:spcBef>
              <a:spcAft>
                <a:spcPts val="0"/>
              </a:spcAft>
              <a:buNone/>
            </a:pPr>
            <a:r>
              <a:rPr lang="nl-NL"/>
              <a:t>IPS is goed, OLED is nog heel duur maar erg mooi en energiezuinig.</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196" name="Google Shape;196;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nl-NL"/>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3" name="Google Shape;203;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nl-NL"/>
              <a:t>8 GB geheugen is alleen nodig om zwaardere apps snel te kunnen draaien</a:t>
            </a:r>
            <a:endParaRPr/>
          </a:p>
          <a:p>
            <a:pPr marL="0" lvl="0" indent="0" algn="l" rtl="0">
              <a:spcBef>
                <a:spcPts val="0"/>
              </a:spcBef>
              <a:spcAft>
                <a:spcPts val="0"/>
              </a:spcAft>
              <a:buNone/>
            </a:pPr>
            <a:endParaRPr/>
          </a:p>
          <a:p>
            <a:pPr marL="0" lvl="0" indent="0" algn="l" rtl="0">
              <a:spcBef>
                <a:spcPts val="0"/>
              </a:spcBef>
              <a:spcAft>
                <a:spcPts val="0"/>
              </a:spcAft>
              <a:buNone/>
            </a:pPr>
            <a:r>
              <a:rPr lang="nl-NL"/>
              <a:t>met veel opslaggeheugen kun je langer zonder internet, maar als je web-based apps draait heb je toch internet nodig. </a:t>
            </a:r>
            <a:endParaRPr/>
          </a:p>
          <a:p>
            <a:pPr marL="0" lvl="0" indent="0" algn="l" rtl="0">
              <a:spcBef>
                <a:spcPts val="0"/>
              </a:spcBef>
              <a:spcAft>
                <a:spcPts val="0"/>
              </a:spcAft>
              <a:buNone/>
            </a:pPr>
            <a:endParaRPr/>
          </a:p>
          <a:p>
            <a:pPr marL="0" lvl="0" indent="0" algn="l" rtl="0">
              <a:spcBef>
                <a:spcPts val="0"/>
              </a:spcBef>
              <a:spcAft>
                <a:spcPts val="0"/>
              </a:spcAft>
              <a:buNone/>
            </a:pPr>
            <a:r>
              <a:rPr lang="nl-NL"/>
              <a:t>Verschillende fabrikanten, processors met een eigen architectuur, met verschillende generaties van hetzelfde type processor en ook nog eens op verschillende kloksnelheden werkend: de gemiddelde gebruiker ziet door de bomen het bos niet meer. Er is eigenlijk maar 1 goede vuistregel de snelste processors in het algemeen het duurst.</a:t>
            </a:r>
            <a:endParaRPr/>
          </a:p>
          <a:p>
            <a:pPr marL="0" lvl="0" indent="0" algn="l" rtl="0">
              <a:spcBef>
                <a:spcPts val="0"/>
              </a:spcBef>
              <a:spcAft>
                <a:spcPts val="0"/>
              </a:spcAft>
              <a:buNone/>
            </a:pPr>
            <a:endParaRPr/>
          </a:p>
          <a:p>
            <a:pPr marL="0" lvl="0" indent="0" algn="l" rtl="0">
              <a:spcBef>
                <a:spcPts val="0"/>
              </a:spcBef>
              <a:spcAft>
                <a:spcPts val="0"/>
              </a:spcAft>
              <a:buNone/>
            </a:pPr>
            <a:r>
              <a:rPr lang="nl-NL"/>
              <a:t>Poorten: belangrijk om op te letten. </a:t>
            </a:r>
            <a:endParaRPr/>
          </a:p>
          <a:p>
            <a:pPr marL="0" lvl="0" indent="0" algn="l" rtl="0">
              <a:spcBef>
                <a:spcPts val="0"/>
              </a:spcBef>
              <a:spcAft>
                <a:spcPts val="0"/>
              </a:spcAft>
              <a:buNone/>
            </a:pPr>
            <a:endParaRPr/>
          </a:p>
          <a:p>
            <a:pPr marL="0" lvl="0" indent="0" algn="l" rtl="0">
              <a:spcBef>
                <a:spcPts val="0"/>
              </a:spcBef>
              <a:spcAft>
                <a:spcPts val="0"/>
              </a:spcAft>
              <a:buNone/>
            </a:pPr>
            <a:r>
              <a:rPr lang="nl-NL"/>
              <a:t>USB-C: niet elke fabrikant voorziet de USB-C poort van alle mogelijkheden zoals laden, videosignaal doorgeven, ethernet. De hub doet dan niet wat je wilt.</a:t>
            </a:r>
            <a:endParaRPr/>
          </a:p>
          <a:p>
            <a:pPr marL="0" lvl="0" indent="0" algn="l" rtl="0">
              <a:spcBef>
                <a:spcPts val="0"/>
              </a:spcBef>
              <a:spcAft>
                <a:spcPts val="0"/>
              </a:spcAft>
              <a:buNone/>
            </a:pPr>
            <a:endParaRPr/>
          </a:p>
          <a:p>
            <a:pPr marL="0" lvl="0" indent="0" algn="l" rtl="0">
              <a:spcBef>
                <a:spcPts val="0"/>
              </a:spcBef>
              <a:spcAft>
                <a:spcPts val="0"/>
              </a:spcAft>
              <a:buNone/>
            </a:pPr>
            <a:r>
              <a:rPr lang="nl-NL"/>
              <a:t>Ook na 8 jaar blijft Chrome OS nog redelijk veilig al veroudert het systeem wel.</a:t>
            </a:r>
            <a:endParaRPr/>
          </a:p>
        </p:txBody>
      </p:sp>
      <p:sp>
        <p:nvSpPr>
          <p:cNvPr id="204" name="Google Shape;204;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nl-NL"/>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p1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1" name="Google Shape;211;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7" name="Google Shape;217;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8" name="Google Shape;218;p1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nl-NL"/>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p1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4" name="Google Shape;224;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p1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1" name="Google Shape;231;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7" name="Google Shape;97;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8" name="Google Shape;98;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nl-NL"/>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p2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0" name="Google Shape;240;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p2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5" name="Google Shape;245;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Google Shape;249;p2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0" name="Google Shape;250;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Google Shape;254;p2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5" name="Google Shape;255;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Google Shape;259;p2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0" name="Google Shape;260;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p2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5" name="Google Shape;265;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p2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0" name="Google Shape;270;p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Google Shape;274;p2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5" name="Google Shape;275;p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Google Shape;280;p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1" name="Google Shape;281;p2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82" name="Google Shape;282;p2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nl-NL"/>
              <a:t>28</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5" name="Google Shape;105;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6" name="Google Shape;106;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nl-NL"/>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2" name="Google Shape;112;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nl-NL"/>
              <a:t>lichte laptop, zowel qua gewicht als qua prestaties, die maximaal gebruik maakt van internet. Hij lijkt op een Android tablet maar is groter en heeft een echt toetsenbord. </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113" name="Google Shape;113;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nl-NL"/>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9" name="Google Shape;119;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a:p>
            <a:pPr marL="0" lvl="0" indent="0" algn="l" rtl="0">
              <a:spcBef>
                <a:spcPts val="0"/>
              </a:spcBef>
              <a:spcAft>
                <a:spcPts val="0"/>
              </a:spcAft>
              <a:buNone/>
            </a:pPr>
            <a:r>
              <a:rPr lang="nl-NL"/>
              <a:t>Veel voorgeïnstalleerd, zoals GMail, Chrome, Maps, Documenten, Spreadsheets,  YouTube, Foto’s, Play Boeken enzovoorts</a:t>
            </a:r>
            <a:endParaRPr/>
          </a:p>
          <a:p>
            <a:pPr marL="0" lvl="0" indent="0" algn="l" rtl="0">
              <a:spcBef>
                <a:spcPts val="0"/>
              </a:spcBef>
              <a:spcAft>
                <a:spcPts val="0"/>
              </a:spcAft>
              <a:buNone/>
            </a:pPr>
            <a:endParaRPr/>
          </a:p>
          <a:p>
            <a:pPr marL="0" lvl="0" indent="0" algn="l" rtl="0">
              <a:spcBef>
                <a:spcPts val="0"/>
              </a:spcBef>
              <a:spcAft>
                <a:spcPts val="0"/>
              </a:spcAft>
              <a:buNone/>
            </a:pPr>
            <a:r>
              <a:rPr lang="nl-NL"/>
              <a:t>Eigen app store, Chrome Web Store geheten. Daarin apps die specifiek voor de Chromebook zijn ontwikkeld en daarom ook zeker werken. Ook kun je veel apps uit de gewone Google Play Store installeren, maar niet alle kunnen met de specifieke hardware van de Chromebook overweg</a:t>
            </a:r>
            <a:endParaRPr/>
          </a:p>
          <a:p>
            <a:pPr marL="0" lvl="0" indent="0" algn="l" rtl="0">
              <a:spcBef>
                <a:spcPts val="0"/>
              </a:spcBef>
              <a:spcAft>
                <a:spcPts val="0"/>
              </a:spcAft>
              <a:buNone/>
            </a:pPr>
            <a:endParaRPr/>
          </a:p>
          <a:p>
            <a:pPr marL="0" lvl="0" indent="0" algn="l" rtl="0">
              <a:spcBef>
                <a:spcPts val="0"/>
              </a:spcBef>
              <a:spcAft>
                <a:spcPts val="0"/>
              </a:spcAft>
              <a:buNone/>
            </a:pPr>
            <a:r>
              <a:rPr lang="nl-NL"/>
              <a:t>De meeste bestanden worden online opgeslagen in Google Drive</a:t>
            </a:r>
            <a:endParaRPr/>
          </a:p>
          <a:p>
            <a:pPr marL="0" lvl="0" indent="0" algn="l" rtl="0">
              <a:spcBef>
                <a:spcPts val="0"/>
              </a:spcBef>
              <a:spcAft>
                <a:spcPts val="0"/>
              </a:spcAft>
              <a:buNone/>
            </a:pPr>
            <a:endParaRPr/>
          </a:p>
        </p:txBody>
      </p:sp>
      <p:sp>
        <p:nvSpPr>
          <p:cNvPr id="120" name="Google Shape;120;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nl-NL"/>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6" name="Google Shape;126;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nl-NL"/>
              <a:t>een slag goedkoper dan een vergelijkbare “echte” laptop</a:t>
            </a:r>
            <a:endParaRPr/>
          </a:p>
          <a:p>
            <a:pPr marL="0" lvl="0" indent="0" algn="l" rtl="0">
              <a:spcBef>
                <a:spcPts val="0"/>
              </a:spcBef>
              <a:spcAft>
                <a:spcPts val="0"/>
              </a:spcAft>
              <a:buNone/>
            </a:pPr>
            <a:endParaRPr/>
          </a:p>
          <a:p>
            <a:pPr marL="0" lvl="0" indent="0" algn="l" rtl="0">
              <a:spcBef>
                <a:spcPts val="0"/>
              </a:spcBef>
              <a:spcAft>
                <a:spcPts val="0"/>
              </a:spcAft>
              <a:buNone/>
            </a:pPr>
            <a:r>
              <a:rPr lang="nl-NL"/>
              <a:t>apps installeren vanuit een store maakt de Chromebook relatief veilig</a:t>
            </a:r>
            <a:endParaRPr/>
          </a:p>
          <a:p>
            <a:pPr marL="0" lvl="0" indent="0" algn="l" rtl="0">
              <a:spcBef>
                <a:spcPts val="0"/>
              </a:spcBef>
              <a:spcAft>
                <a:spcPts val="0"/>
              </a:spcAft>
              <a:buNone/>
            </a:pPr>
            <a:endParaRPr/>
          </a:p>
          <a:p>
            <a:pPr marL="0" lvl="0" indent="0" algn="l" rtl="0">
              <a:spcBef>
                <a:spcPts val="0"/>
              </a:spcBef>
              <a:spcAft>
                <a:spcPts val="0"/>
              </a:spcAft>
              <a:buNone/>
            </a:pPr>
            <a:r>
              <a:rPr lang="nl-NL"/>
              <a:t>toepassingen die draaien “in de cloud” houden de processor weinig belast, dus minder warm, lange accuduur en geen dure sterke processor nodig</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127" name="Google Shape;127;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nl-NL"/>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3" name="Google Shape;133;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nl-NL"/>
              <a:t>Google is zoals bekend een grote dataverzamelaar.</a:t>
            </a:r>
            <a:endParaRPr/>
          </a:p>
          <a:p>
            <a:pPr marL="0" lvl="0" indent="0" algn="l" rtl="0">
              <a:spcBef>
                <a:spcPts val="0"/>
              </a:spcBef>
              <a:spcAft>
                <a:spcPts val="0"/>
              </a:spcAft>
              <a:buNone/>
            </a:pPr>
            <a:r>
              <a:rPr lang="nl-NL"/>
              <a:t>Wie dat niet wil moet naar iets anders, maar Microsoft is net zo erg. Linux? Apple?</a:t>
            </a:r>
            <a:endParaRPr/>
          </a:p>
          <a:p>
            <a:pPr marL="0" lvl="0" indent="0" algn="l" rtl="0">
              <a:spcBef>
                <a:spcPts val="0"/>
              </a:spcBef>
              <a:spcAft>
                <a:spcPts val="0"/>
              </a:spcAft>
              <a:buNone/>
            </a:pPr>
            <a:endParaRPr/>
          </a:p>
          <a:p>
            <a:pPr marL="0" lvl="0" indent="0" algn="l" rtl="0">
              <a:spcBef>
                <a:spcPts val="0"/>
              </a:spcBef>
              <a:spcAft>
                <a:spcPts val="0"/>
              </a:spcAft>
              <a:buNone/>
            </a:pPr>
            <a:r>
              <a:rPr lang="nl-NL"/>
              <a:t>Voor zware Windows- of macOS-apps bestaat geen alternatief of alleen een in afgeslankte vorm</a:t>
            </a:r>
            <a:endParaRPr/>
          </a:p>
          <a:p>
            <a:pPr marL="0" lvl="0" indent="0" algn="l" rtl="0">
              <a:spcBef>
                <a:spcPts val="0"/>
              </a:spcBef>
              <a:spcAft>
                <a:spcPts val="0"/>
              </a:spcAft>
              <a:buNone/>
            </a:pPr>
            <a:endParaRPr/>
          </a:p>
          <a:p>
            <a:pPr marL="0" lvl="0" indent="0" algn="l" rtl="0">
              <a:spcBef>
                <a:spcPts val="0"/>
              </a:spcBef>
              <a:spcAft>
                <a:spcPts val="0"/>
              </a:spcAft>
              <a:buNone/>
            </a:pPr>
            <a:r>
              <a:rPr lang="nl-NL"/>
              <a:t>Voor apps die in de cloud draaien is internettoegang vereist, net als voor het laden van online opgeslagen bestanden</a:t>
            </a:r>
            <a:endParaRPr/>
          </a:p>
          <a:p>
            <a:pPr marL="0" lvl="0" indent="0" algn="l" rtl="0">
              <a:spcBef>
                <a:spcPts val="0"/>
              </a:spcBef>
              <a:spcAft>
                <a:spcPts val="0"/>
              </a:spcAft>
              <a:buNone/>
            </a:pPr>
            <a:endParaRPr/>
          </a:p>
          <a:p>
            <a:pPr marL="0" lvl="0" indent="0" algn="l" rtl="0">
              <a:spcBef>
                <a:spcPts val="0"/>
              </a:spcBef>
              <a:spcAft>
                <a:spcPts val="0"/>
              </a:spcAft>
              <a:buNone/>
            </a:pPr>
            <a:r>
              <a:rPr lang="nl-NL"/>
              <a:t>Na het eerste jaar zijn er kosten verbonden aan de opslag in de cloud. 100 GB kost dan 1,99 euro per maand of 19,99 euro per jaar</a:t>
            </a:r>
            <a:endParaRPr/>
          </a:p>
        </p:txBody>
      </p:sp>
      <p:sp>
        <p:nvSpPr>
          <p:cNvPr id="134" name="Google Shape;134;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nl-NL"/>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0" name="Google Shape;140;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1" name="Google Shape;141;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nl-NL"/>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7" name="Google Shape;147;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nl-NL"/>
              <a:t>geen desktop zoals we gewend zijn van andere laptops: geen snelkoppelingen van apps op desktop, alleen op de plank</a:t>
            </a:r>
            <a:endParaRPr/>
          </a:p>
          <a:p>
            <a:pPr marL="0" lvl="0" indent="0" algn="l" rtl="0">
              <a:spcBef>
                <a:spcPts val="0"/>
              </a:spcBef>
              <a:spcAft>
                <a:spcPts val="0"/>
              </a:spcAft>
              <a:buNone/>
            </a:pPr>
            <a:endParaRPr/>
          </a:p>
          <a:p>
            <a:pPr marL="0" lvl="0" indent="0" algn="l" rtl="0">
              <a:spcBef>
                <a:spcPts val="0"/>
              </a:spcBef>
              <a:spcAft>
                <a:spcPts val="0"/>
              </a:spcAft>
              <a:buNone/>
            </a:pPr>
            <a:r>
              <a:rPr lang="nl-NL"/>
              <a:t>Andere apps zijn te bereiken via de launcherknop </a:t>
            </a: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148" name="Google Shape;148;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nl-NL"/>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Leeg" type="blank">
  <p:cSld name="BLANK">
    <p:spTree>
      <p:nvGrpSpPr>
        <p:cNvPr id="1" name="Shape 14"/>
        <p:cNvGrpSpPr/>
        <p:nvPr/>
      </p:nvGrpSpPr>
      <p:grpSpPr>
        <a:xfrm>
          <a:off x="0" y="0"/>
          <a:ext cx="0" cy="0"/>
          <a:chOff x="0" y="0"/>
          <a:chExt cx="0" cy="0"/>
        </a:xfrm>
      </p:grpSpPr>
      <p:sp>
        <p:nvSpPr>
          <p:cNvPr id="15" name="Google Shape;15;p30"/>
          <p:cNvSpPr txBox="1">
            <a:spLocks noGrp="1"/>
          </p:cNvSpPr>
          <p:nvPr>
            <p:ph type="ftr" idx="11"/>
          </p:nvPr>
        </p:nvSpPr>
        <p:spPr>
          <a:xfrm>
            <a:off x="4096264" y="633600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 name="Google Shape;16;p30"/>
          <p:cNvSpPr txBox="1">
            <a:spLocks noGrp="1"/>
          </p:cNvSpPr>
          <p:nvPr>
            <p:ph type="sldNum" idx="12"/>
          </p:nvPr>
        </p:nvSpPr>
        <p:spPr>
          <a:xfrm>
            <a:off x="9568721" y="6357356"/>
            <a:ext cx="1785079"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nl-NL"/>
              <a:t>‹nr.›</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el en verticale tekst" type="vertTx">
  <p:cSld name="VERTICAL_TEXT">
    <p:spTree>
      <p:nvGrpSpPr>
        <p:cNvPr id="1" name="Shape 76"/>
        <p:cNvGrpSpPr/>
        <p:nvPr/>
      </p:nvGrpSpPr>
      <p:grpSpPr>
        <a:xfrm>
          <a:off x="0" y="0"/>
          <a:ext cx="0" cy="0"/>
          <a:chOff x="0" y="0"/>
          <a:chExt cx="0" cy="0"/>
        </a:xfrm>
      </p:grpSpPr>
      <p:sp>
        <p:nvSpPr>
          <p:cNvPr id="77" name="Google Shape;77;p3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8" name="Google Shape;78;p39"/>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9" name="Google Shape;79;p39"/>
          <p:cNvSpPr txBox="1">
            <a:spLocks noGrp="1"/>
          </p:cNvSpPr>
          <p:nvPr>
            <p:ph type="ftr" idx="11"/>
          </p:nvPr>
        </p:nvSpPr>
        <p:spPr>
          <a:xfrm>
            <a:off x="4096264" y="633600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0" name="Google Shape;80;p39"/>
          <p:cNvSpPr txBox="1">
            <a:spLocks noGrp="1"/>
          </p:cNvSpPr>
          <p:nvPr>
            <p:ph type="sldNum" idx="12"/>
          </p:nvPr>
        </p:nvSpPr>
        <p:spPr>
          <a:xfrm>
            <a:off x="9568721" y="6357356"/>
            <a:ext cx="1785079"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nl-NL"/>
              <a:t>‹nr.›</a:t>
            </a:fld>
            <a:endParaRPr/>
          </a:p>
        </p:txBody>
      </p:sp>
      <p:pic>
        <p:nvPicPr>
          <p:cNvPr id="81" name="Google Shape;81;p39"/>
          <p:cNvPicPr preferRelativeResize="0"/>
          <p:nvPr/>
        </p:nvPicPr>
        <p:blipFill rotWithShape="1">
          <a:blip r:embed="rId2">
            <a:alphaModFix/>
          </a:blip>
          <a:srcRect/>
          <a:stretch/>
        </p:blipFill>
        <p:spPr>
          <a:xfrm rot="5400000">
            <a:off x="-433742" y="5013148"/>
            <a:ext cx="2160000" cy="162390"/>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e titel en tekst" type="vertTitleAndTx">
  <p:cSld name="VERTICAL_TITLE_AND_VERTICAL_TEXT">
    <p:spTree>
      <p:nvGrpSpPr>
        <p:cNvPr id="1" name="Shape 82"/>
        <p:cNvGrpSpPr/>
        <p:nvPr/>
      </p:nvGrpSpPr>
      <p:grpSpPr>
        <a:xfrm>
          <a:off x="0" y="0"/>
          <a:ext cx="0" cy="0"/>
          <a:chOff x="0" y="0"/>
          <a:chExt cx="0" cy="0"/>
        </a:xfrm>
      </p:grpSpPr>
      <p:sp>
        <p:nvSpPr>
          <p:cNvPr id="83" name="Google Shape;83;p40"/>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4" name="Google Shape;84;p40"/>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5" name="Google Shape;85;p40"/>
          <p:cNvSpPr txBox="1">
            <a:spLocks noGrp="1"/>
          </p:cNvSpPr>
          <p:nvPr>
            <p:ph type="ftr" idx="11"/>
          </p:nvPr>
        </p:nvSpPr>
        <p:spPr>
          <a:xfrm>
            <a:off x="4096264" y="633600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6" name="Google Shape;86;p40"/>
          <p:cNvSpPr txBox="1">
            <a:spLocks noGrp="1"/>
          </p:cNvSpPr>
          <p:nvPr>
            <p:ph type="sldNum" idx="12"/>
          </p:nvPr>
        </p:nvSpPr>
        <p:spPr>
          <a:xfrm>
            <a:off x="9568721" y="6357356"/>
            <a:ext cx="1785079"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nl-NL"/>
              <a:t>‹nr.›</a:t>
            </a:fld>
            <a:endParaRPr/>
          </a:p>
        </p:txBody>
      </p:sp>
      <p:pic>
        <p:nvPicPr>
          <p:cNvPr id="87" name="Google Shape;87;p40"/>
          <p:cNvPicPr preferRelativeResize="0"/>
          <p:nvPr/>
        </p:nvPicPr>
        <p:blipFill rotWithShape="1">
          <a:blip r:embed="rId2">
            <a:alphaModFix/>
          </a:blip>
          <a:srcRect/>
          <a:stretch/>
        </p:blipFill>
        <p:spPr>
          <a:xfrm rot="5400000">
            <a:off x="-433742" y="5013148"/>
            <a:ext cx="2160000" cy="16239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eldia" type="title">
  <p:cSld name="TITLE">
    <p:spTree>
      <p:nvGrpSpPr>
        <p:cNvPr id="1" name="Shape 17"/>
        <p:cNvGrpSpPr/>
        <p:nvPr/>
      </p:nvGrpSpPr>
      <p:grpSpPr>
        <a:xfrm>
          <a:off x="0" y="0"/>
          <a:ext cx="0" cy="0"/>
          <a:chOff x="0" y="0"/>
          <a:chExt cx="0" cy="0"/>
        </a:xfrm>
      </p:grpSpPr>
      <p:sp>
        <p:nvSpPr>
          <p:cNvPr id="18" name="Google Shape;18;p31"/>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Trebuchet MS"/>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 name="Google Shape;19;p31"/>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0" name="Google Shape;20;p31"/>
          <p:cNvSpPr txBox="1">
            <a:spLocks noGrp="1"/>
          </p:cNvSpPr>
          <p:nvPr>
            <p:ph type="ftr" idx="11"/>
          </p:nvPr>
        </p:nvSpPr>
        <p:spPr>
          <a:xfrm>
            <a:off x="4096264" y="633600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31"/>
          <p:cNvSpPr txBox="1">
            <a:spLocks noGrp="1"/>
          </p:cNvSpPr>
          <p:nvPr>
            <p:ph type="sldNum" idx="12"/>
          </p:nvPr>
        </p:nvSpPr>
        <p:spPr>
          <a:xfrm>
            <a:off x="9568721" y="6357356"/>
            <a:ext cx="1785079"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nl-NL"/>
              <a:t>‹nr.›</a:t>
            </a:fld>
            <a:endParaRPr/>
          </a:p>
        </p:txBody>
      </p:sp>
      <p:pic>
        <p:nvPicPr>
          <p:cNvPr id="22" name="Google Shape;22;p31"/>
          <p:cNvPicPr preferRelativeResize="0"/>
          <p:nvPr/>
        </p:nvPicPr>
        <p:blipFill rotWithShape="1">
          <a:blip r:embed="rId2">
            <a:alphaModFix/>
          </a:blip>
          <a:srcRect/>
          <a:stretch/>
        </p:blipFill>
        <p:spPr>
          <a:xfrm>
            <a:off x="838200" y="6437367"/>
            <a:ext cx="2160000" cy="162390"/>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el en object" type="obj">
  <p:cSld name="OBJECT">
    <p:spTree>
      <p:nvGrpSpPr>
        <p:cNvPr id="1" name="Shape 23"/>
        <p:cNvGrpSpPr/>
        <p:nvPr/>
      </p:nvGrpSpPr>
      <p:grpSpPr>
        <a:xfrm>
          <a:off x="0" y="0"/>
          <a:ext cx="0" cy="0"/>
          <a:chOff x="0" y="0"/>
          <a:chExt cx="0" cy="0"/>
        </a:xfrm>
      </p:grpSpPr>
      <p:sp>
        <p:nvSpPr>
          <p:cNvPr id="24" name="Google Shape;24;p3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3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chemeClr val="dk1"/>
              </a:buClr>
              <a:buSzPts val="2800"/>
              <a:buFont typeface="Trebuchet MS"/>
              <a:buChar char="•"/>
              <a:defRPr/>
            </a:lvl1pPr>
            <a:lvl2pPr marL="914400" lvl="1" indent="-381000" algn="l">
              <a:lnSpc>
                <a:spcPct val="90000"/>
              </a:lnSpc>
              <a:spcBef>
                <a:spcPts val="500"/>
              </a:spcBef>
              <a:spcAft>
                <a:spcPts val="0"/>
              </a:spcAft>
              <a:buClr>
                <a:schemeClr val="dk1"/>
              </a:buClr>
              <a:buSzPts val="2400"/>
              <a:buFont typeface="Trebuchet MS"/>
              <a:buChar char="•"/>
              <a:defRPr/>
            </a:lvl2pPr>
            <a:lvl3pPr marL="1371600" lvl="2" indent="-355600" algn="l">
              <a:lnSpc>
                <a:spcPct val="90000"/>
              </a:lnSpc>
              <a:spcBef>
                <a:spcPts val="500"/>
              </a:spcBef>
              <a:spcAft>
                <a:spcPts val="0"/>
              </a:spcAft>
              <a:buClr>
                <a:schemeClr val="dk1"/>
              </a:buClr>
              <a:buSzPts val="2000"/>
              <a:buFont typeface="Trebuchet MS"/>
              <a:buChar char="•"/>
              <a:defRPr/>
            </a:lvl3pPr>
            <a:lvl4pPr marL="1828800" lvl="3" indent="-342900" algn="l">
              <a:lnSpc>
                <a:spcPct val="90000"/>
              </a:lnSpc>
              <a:spcBef>
                <a:spcPts val="500"/>
              </a:spcBef>
              <a:spcAft>
                <a:spcPts val="0"/>
              </a:spcAft>
              <a:buClr>
                <a:schemeClr val="dk1"/>
              </a:buClr>
              <a:buSzPts val="1800"/>
              <a:buFont typeface="Trebuchet MS"/>
              <a:buChar char="•"/>
              <a:defRPr/>
            </a:lvl4pPr>
            <a:lvl5pPr marL="2286000" lvl="4" indent="-342900" algn="l">
              <a:lnSpc>
                <a:spcPct val="90000"/>
              </a:lnSpc>
              <a:spcBef>
                <a:spcPts val="500"/>
              </a:spcBef>
              <a:spcAft>
                <a:spcPts val="0"/>
              </a:spcAft>
              <a:buClr>
                <a:schemeClr val="dk1"/>
              </a:buClr>
              <a:buSzPts val="1800"/>
              <a:buFont typeface="Trebuchet MS"/>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32"/>
          <p:cNvSpPr txBox="1">
            <a:spLocks noGrp="1"/>
          </p:cNvSpPr>
          <p:nvPr>
            <p:ph type="ftr" idx="11"/>
          </p:nvPr>
        </p:nvSpPr>
        <p:spPr>
          <a:xfrm>
            <a:off x="4096264" y="633600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32"/>
          <p:cNvSpPr txBox="1">
            <a:spLocks noGrp="1"/>
          </p:cNvSpPr>
          <p:nvPr>
            <p:ph type="sldNum" idx="12"/>
          </p:nvPr>
        </p:nvSpPr>
        <p:spPr>
          <a:xfrm>
            <a:off x="9568721" y="6357356"/>
            <a:ext cx="1785079"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nl-NL"/>
              <a:t>‹nr.›</a:t>
            </a:fld>
            <a:endParaRPr/>
          </a:p>
        </p:txBody>
      </p:sp>
      <p:cxnSp>
        <p:nvCxnSpPr>
          <p:cNvPr id="28" name="Google Shape;28;p32"/>
          <p:cNvCxnSpPr/>
          <p:nvPr/>
        </p:nvCxnSpPr>
        <p:spPr>
          <a:xfrm>
            <a:off x="809095" y="6237312"/>
            <a:ext cx="10584000" cy="0"/>
          </a:xfrm>
          <a:prstGeom prst="straightConnector1">
            <a:avLst/>
          </a:prstGeom>
          <a:noFill/>
          <a:ln w="9525" cap="flat" cmpd="sng">
            <a:solidFill>
              <a:srgbClr val="C00000"/>
            </a:solidFill>
            <a:prstDash val="solid"/>
            <a:miter lim="800000"/>
            <a:headEnd type="none" w="sm" len="sm"/>
            <a:tailEnd type="none" w="sm" len="sm"/>
          </a:ln>
        </p:spPr>
      </p:cxnSp>
      <p:pic>
        <p:nvPicPr>
          <p:cNvPr id="29" name="Google Shape;29;p32"/>
          <p:cNvPicPr preferRelativeResize="0"/>
          <p:nvPr/>
        </p:nvPicPr>
        <p:blipFill rotWithShape="1">
          <a:blip r:embed="rId2">
            <a:alphaModFix/>
          </a:blip>
          <a:srcRect/>
          <a:stretch/>
        </p:blipFill>
        <p:spPr>
          <a:xfrm>
            <a:off x="838200" y="6437367"/>
            <a:ext cx="2160000" cy="16239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Inhoud van twee" type="twoObj">
  <p:cSld name="TWO_OBJECTS">
    <p:spTree>
      <p:nvGrpSpPr>
        <p:cNvPr id="1" name="Shape 30"/>
        <p:cNvGrpSpPr/>
        <p:nvPr/>
      </p:nvGrpSpPr>
      <p:grpSpPr>
        <a:xfrm>
          <a:off x="0" y="0"/>
          <a:ext cx="0" cy="0"/>
          <a:chOff x="0" y="0"/>
          <a:chExt cx="0" cy="0"/>
        </a:xfrm>
      </p:grpSpPr>
      <p:sp>
        <p:nvSpPr>
          <p:cNvPr id="31" name="Google Shape;31;p3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2" name="Google Shape;32;p33"/>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chemeClr val="dk1"/>
              </a:buClr>
              <a:buSzPts val="2800"/>
              <a:buFont typeface="Trebuchet MS"/>
              <a:buChar char="•"/>
              <a:defRPr/>
            </a:lvl1pPr>
            <a:lvl2pPr marL="914400" lvl="1" indent="-381000" algn="l">
              <a:lnSpc>
                <a:spcPct val="90000"/>
              </a:lnSpc>
              <a:spcBef>
                <a:spcPts val="500"/>
              </a:spcBef>
              <a:spcAft>
                <a:spcPts val="0"/>
              </a:spcAft>
              <a:buClr>
                <a:schemeClr val="dk1"/>
              </a:buClr>
              <a:buSzPts val="2400"/>
              <a:buFont typeface="Trebuchet MS"/>
              <a:buChar char="•"/>
              <a:defRPr/>
            </a:lvl2pPr>
            <a:lvl3pPr marL="1371600" lvl="2" indent="-355600" algn="l">
              <a:lnSpc>
                <a:spcPct val="90000"/>
              </a:lnSpc>
              <a:spcBef>
                <a:spcPts val="500"/>
              </a:spcBef>
              <a:spcAft>
                <a:spcPts val="0"/>
              </a:spcAft>
              <a:buClr>
                <a:schemeClr val="dk1"/>
              </a:buClr>
              <a:buSzPts val="2000"/>
              <a:buFont typeface="Trebuchet MS"/>
              <a:buChar char="•"/>
              <a:defRPr/>
            </a:lvl3pPr>
            <a:lvl4pPr marL="1828800" lvl="3" indent="-342900" algn="l">
              <a:lnSpc>
                <a:spcPct val="90000"/>
              </a:lnSpc>
              <a:spcBef>
                <a:spcPts val="500"/>
              </a:spcBef>
              <a:spcAft>
                <a:spcPts val="0"/>
              </a:spcAft>
              <a:buClr>
                <a:schemeClr val="dk1"/>
              </a:buClr>
              <a:buSzPts val="1800"/>
              <a:buFont typeface="Trebuchet MS"/>
              <a:buChar char="•"/>
              <a:defRPr/>
            </a:lvl4pPr>
            <a:lvl5pPr marL="2286000" lvl="4" indent="-342900" algn="l">
              <a:lnSpc>
                <a:spcPct val="90000"/>
              </a:lnSpc>
              <a:spcBef>
                <a:spcPts val="500"/>
              </a:spcBef>
              <a:spcAft>
                <a:spcPts val="0"/>
              </a:spcAft>
              <a:buClr>
                <a:schemeClr val="dk1"/>
              </a:buClr>
              <a:buSzPts val="1800"/>
              <a:buFont typeface="Trebuchet MS"/>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33"/>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chemeClr val="dk1"/>
              </a:buClr>
              <a:buSzPts val="2800"/>
              <a:buFont typeface="Trebuchet MS"/>
              <a:buChar char="•"/>
              <a:defRPr/>
            </a:lvl1pPr>
            <a:lvl2pPr marL="914400" lvl="1" indent="-381000" algn="l">
              <a:lnSpc>
                <a:spcPct val="90000"/>
              </a:lnSpc>
              <a:spcBef>
                <a:spcPts val="500"/>
              </a:spcBef>
              <a:spcAft>
                <a:spcPts val="0"/>
              </a:spcAft>
              <a:buClr>
                <a:schemeClr val="dk1"/>
              </a:buClr>
              <a:buSzPts val="2400"/>
              <a:buFont typeface="Trebuchet MS"/>
              <a:buChar char="•"/>
              <a:defRPr/>
            </a:lvl2pPr>
            <a:lvl3pPr marL="1371600" lvl="2" indent="-355600" algn="l">
              <a:lnSpc>
                <a:spcPct val="90000"/>
              </a:lnSpc>
              <a:spcBef>
                <a:spcPts val="500"/>
              </a:spcBef>
              <a:spcAft>
                <a:spcPts val="0"/>
              </a:spcAft>
              <a:buClr>
                <a:schemeClr val="dk1"/>
              </a:buClr>
              <a:buSzPts val="2000"/>
              <a:buFont typeface="Trebuchet MS"/>
              <a:buChar char="•"/>
              <a:defRPr/>
            </a:lvl3pPr>
            <a:lvl4pPr marL="1828800" lvl="3" indent="-342900" algn="l">
              <a:lnSpc>
                <a:spcPct val="90000"/>
              </a:lnSpc>
              <a:spcBef>
                <a:spcPts val="500"/>
              </a:spcBef>
              <a:spcAft>
                <a:spcPts val="0"/>
              </a:spcAft>
              <a:buClr>
                <a:schemeClr val="dk1"/>
              </a:buClr>
              <a:buSzPts val="1800"/>
              <a:buFont typeface="Trebuchet MS"/>
              <a:buChar char="•"/>
              <a:defRPr/>
            </a:lvl4pPr>
            <a:lvl5pPr marL="2286000" lvl="4" indent="-342900" algn="l">
              <a:lnSpc>
                <a:spcPct val="90000"/>
              </a:lnSpc>
              <a:spcBef>
                <a:spcPts val="500"/>
              </a:spcBef>
              <a:spcAft>
                <a:spcPts val="0"/>
              </a:spcAft>
              <a:buClr>
                <a:schemeClr val="dk1"/>
              </a:buClr>
              <a:buSzPts val="1800"/>
              <a:buFont typeface="Trebuchet MS"/>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33"/>
          <p:cNvSpPr txBox="1">
            <a:spLocks noGrp="1"/>
          </p:cNvSpPr>
          <p:nvPr>
            <p:ph type="ftr" idx="11"/>
          </p:nvPr>
        </p:nvSpPr>
        <p:spPr>
          <a:xfrm>
            <a:off x="4096264" y="633600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33"/>
          <p:cNvSpPr txBox="1">
            <a:spLocks noGrp="1"/>
          </p:cNvSpPr>
          <p:nvPr>
            <p:ph type="sldNum" idx="12"/>
          </p:nvPr>
        </p:nvSpPr>
        <p:spPr>
          <a:xfrm>
            <a:off x="9568721" y="6357356"/>
            <a:ext cx="1785079"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nl-NL"/>
              <a:t>‹nr.›</a:t>
            </a:fld>
            <a:endParaRPr/>
          </a:p>
        </p:txBody>
      </p:sp>
      <p:cxnSp>
        <p:nvCxnSpPr>
          <p:cNvPr id="36" name="Google Shape;36;p33"/>
          <p:cNvCxnSpPr/>
          <p:nvPr/>
        </p:nvCxnSpPr>
        <p:spPr>
          <a:xfrm>
            <a:off x="809095" y="6237312"/>
            <a:ext cx="10584000" cy="0"/>
          </a:xfrm>
          <a:prstGeom prst="straightConnector1">
            <a:avLst/>
          </a:prstGeom>
          <a:noFill/>
          <a:ln w="9525" cap="flat" cmpd="sng">
            <a:solidFill>
              <a:srgbClr val="C00000"/>
            </a:solidFill>
            <a:prstDash val="solid"/>
            <a:miter lim="800000"/>
            <a:headEnd type="none" w="sm" len="sm"/>
            <a:tailEnd type="none" w="sm" len="sm"/>
          </a:ln>
        </p:spPr>
      </p:cxnSp>
      <p:pic>
        <p:nvPicPr>
          <p:cNvPr id="37" name="Google Shape;37;p33"/>
          <p:cNvPicPr preferRelativeResize="0"/>
          <p:nvPr/>
        </p:nvPicPr>
        <p:blipFill rotWithShape="1">
          <a:blip r:embed="rId2">
            <a:alphaModFix/>
          </a:blip>
          <a:srcRect/>
          <a:stretch/>
        </p:blipFill>
        <p:spPr>
          <a:xfrm>
            <a:off x="838200" y="6437367"/>
            <a:ext cx="2160000" cy="16239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ekop" type="secHead">
  <p:cSld name="SECTION_HEADER">
    <p:spTree>
      <p:nvGrpSpPr>
        <p:cNvPr id="1" name="Shape 38"/>
        <p:cNvGrpSpPr/>
        <p:nvPr/>
      </p:nvGrpSpPr>
      <p:grpSpPr>
        <a:xfrm>
          <a:off x="0" y="0"/>
          <a:ext cx="0" cy="0"/>
          <a:chOff x="0" y="0"/>
          <a:chExt cx="0" cy="0"/>
        </a:xfrm>
      </p:grpSpPr>
      <p:sp>
        <p:nvSpPr>
          <p:cNvPr id="39" name="Google Shape;39;p34"/>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Trebuchet MS"/>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0" name="Google Shape;40;p34"/>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41" name="Google Shape;41;p34"/>
          <p:cNvSpPr txBox="1">
            <a:spLocks noGrp="1"/>
          </p:cNvSpPr>
          <p:nvPr>
            <p:ph type="ftr" idx="11"/>
          </p:nvPr>
        </p:nvSpPr>
        <p:spPr>
          <a:xfrm>
            <a:off x="4096264" y="633600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34"/>
          <p:cNvSpPr txBox="1">
            <a:spLocks noGrp="1"/>
          </p:cNvSpPr>
          <p:nvPr>
            <p:ph type="sldNum" idx="12"/>
          </p:nvPr>
        </p:nvSpPr>
        <p:spPr>
          <a:xfrm>
            <a:off x="9568721" y="6357356"/>
            <a:ext cx="1785079"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nl-NL"/>
              <a:t>‹nr.›</a:t>
            </a:fld>
            <a:endParaRPr/>
          </a:p>
        </p:txBody>
      </p:sp>
      <p:cxnSp>
        <p:nvCxnSpPr>
          <p:cNvPr id="43" name="Google Shape;43;p34"/>
          <p:cNvCxnSpPr/>
          <p:nvPr/>
        </p:nvCxnSpPr>
        <p:spPr>
          <a:xfrm>
            <a:off x="809095" y="6237312"/>
            <a:ext cx="10584000" cy="0"/>
          </a:xfrm>
          <a:prstGeom prst="straightConnector1">
            <a:avLst/>
          </a:prstGeom>
          <a:noFill/>
          <a:ln w="9525" cap="flat" cmpd="sng">
            <a:solidFill>
              <a:srgbClr val="C00000"/>
            </a:solidFill>
            <a:prstDash val="solid"/>
            <a:miter lim="800000"/>
            <a:headEnd type="none" w="sm" len="sm"/>
            <a:tailEnd type="none" w="sm" len="sm"/>
          </a:ln>
        </p:spPr>
      </p:cxnSp>
      <p:pic>
        <p:nvPicPr>
          <p:cNvPr id="44" name="Google Shape;44;p34"/>
          <p:cNvPicPr preferRelativeResize="0"/>
          <p:nvPr/>
        </p:nvPicPr>
        <p:blipFill rotWithShape="1">
          <a:blip r:embed="rId2">
            <a:alphaModFix/>
          </a:blip>
          <a:srcRect/>
          <a:stretch/>
        </p:blipFill>
        <p:spPr>
          <a:xfrm>
            <a:off x="838200" y="6437367"/>
            <a:ext cx="2160000" cy="162390"/>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ergelijking" type="twoTxTwoObj">
  <p:cSld name="TWO_OBJECTS_WITH_TEXT">
    <p:spTree>
      <p:nvGrpSpPr>
        <p:cNvPr id="1" name="Shape 45"/>
        <p:cNvGrpSpPr/>
        <p:nvPr/>
      </p:nvGrpSpPr>
      <p:grpSpPr>
        <a:xfrm>
          <a:off x="0" y="0"/>
          <a:ext cx="0" cy="0"/>
          <a:chOff x="0" y="0"/>
          <a:chExt cx="0" cy="0"/>
        </a:xfrm>
      </p:grpSpPr>
      <p:sp>
        <p:nvSpPr>
          <p:cNvPr id="46" name="Google Shape;46;p35"/>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35"/>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8" name="Google Shape;48;p35"/>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chemeClr val="dk1"/>
              </a:buClr>
              <a:buSzPts val="2800"/>
              <a:buFont typeface="Trebuchet MS"/>
              <a:buChar char="•"/>
              <a:defRPr/>
            </a:lvl1pPr>
            <a:lvl2pPr marL="914400" lvl="1" indent="-381000" algn="l">
              <a:lnSpc>
                <a:spcPct val="90000"/>
              </a:lnSpc>
              <a:spcBef>
                <a:spcPts val="500"/>
              </a:spcBef>
              <a:spcAft>
                <a:spcPts val="0"/>
              </a:spcAft>
              <a:buClr>
                <a:schemeClr val="dk1"/>
              </a:buClr>
              <a:buSzPts val="2400"/>
              <a:buFont typeface="Trebuchet MS"/>
              <a:buChar char="•"/>
              <a:defRPr/>
            </a:lvl2pPr>
            <a:lvl3pPr marL="1371600" lvl="2" indent="-355600" algn="l">
              <a:lnSpc>
                <a:spcPct val="90000"/>
              </a:lnSpc>
              <a:spcBef>
                <a:spcPts val="500"/>
              </a:spcBef>
              <a:spcAft>
                <a:spcPts val="0"/>
              </a:spcAft>
              <a:buClr>
                <a:schemeClr val="dk1"/>
              </a:buClr>
              <a:buSzPts val="2000"/>
              <a:buFont typeface="Trebuchet MS"/>
              <a:buChar char="•"/>
              <a:defRPr/>
            </a:lvl3pPr>
            <a:lvl4pPr marL="1828800" lvl="3" indent="-342900" algn="l">
              <a:lnSpc>
                <a:spcPct val="90000"/>
              </a:lnSpc>
              <a:spcBef>
                <a:spcPts val="500"/>
              </a:spcBef>
              <a:spcAft>
                <a:spcPts val="0"/>
              </a:spcAft>
              <a:buClr>
                <a:schemeClr val="dk1"/>
              </a:buClr>
              <a:buSzPts val="1800"/>
              <a:buFont typeface="Trebuchet MS"/>
              <a:buChar char="•"/>
              <a:defRPr/>
            </a:lvl4pPr>
            <a:lvl5pPr marL="2286000" lvl="4" indent="-342900" algn="l">
              <a:lnSpc>
                <a:spcPct val="90000"/>
              </a:lnSpc>
              <a:spcBef>
                <a:spcPts val="500"/>
              </a:spcBef>
              <a:spcAft>
                <a:spcPts val="0"/>
              </a:spcAft>
              <a:buClr>
                <a:schemeClr val="dk1"/>
              </a:buClr>
              <a:buSzPts val="1800"/>
              <a:buFont typeface="Trebuchet MS"/>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9" name="Google Shape;49;p35"/>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35"/>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chemeClr val="dk1"/>
              </a:buClr>
              <a:buSzPts val="2800"/>
              <a:buFont typeface="Trebuchet MS"/>
              <a:buChar char="•"/>
              <a:defRPr/>
            </a:lvl1pPr>
            <a:lvl2pPr marL="914400" lvl="1" indent="-381000" algn="l">
              <a:lnSpc>
                <a:spcPct val="90000"/>
              </a:lnSpc>
              <a:spcBef>
                <a:spcPts val="500"/>
              </a:spcBef>
              <a:spcAft>
                <a:spcPts val="0"/>
              </a:spcAft>
              <a:buClr>
                <a:schemeClr val="dk1"/>
              </a:buClr>
              <a:buSzPts val="2400"/>
              <a:buFont typeface="Trebuchet MS"/>
              <a:buChar char="•"/>
              <a:defRPr/>
            </a:lvl2pPr>
            <a:lvl3pPr marL="1371600" lvl="2" indent="-355600" algn="l">
              <a:lnSpc>
                <a:spcPct val="90000"/>
              </a:lnSpc>
              <a:spcBef>
                <a:spcPts val="500"/>
              </a:spcBef>
              <a:spcAft>
                <a:spcPts val="0"/>
              </a:spcAft>
              <a:buClr>
                <a:schemeClr val="dk1"/>
              </a:buClr>
              <a:buSzPts val="2000"/>
              <a:buFont typeface="Trebuchet MS"/>
              <a:buChar char="•"/>
              <a:defRPr/>
            </a:lvl3pPr>
            <a:lvl4pPr marL="1828800" lvl="3" indent="-342900" algn="l">
              <a:lnSpc>
                <a:spcPct val="90000"/>
              </a:lnSpc>
              <a:spcBef>
                <a:spcPts val="500"/>
              </a:spcBef>
              <a:spcAft>
                <a:spcPts val="0"/>
              </a:spcAft>
              <a:buClr>
                <a:schemeClr val="dk1"/>
              </a:buClr>
              <a:buSzPts val="1800"/>
              <a:buFont typeface="Trebuchet MS"/>
              <a:buChar char="•"/>
              <a:defRPr/>
            </a:lvl4pPr>
            <a:lvl5pPr marL="2286000" lvl="4" indent="-342900" algn="l">
              <a:lnSpc>
                <a:spcPct val="90000"/>
              </a:lnSpc>
              <a:spcBef>
                <a:spcPts val="500"/>
              </a:spcBef>
              <a:spcAft>
                <a:spcPts val="0"/>
              </a:spcAft>
              <a:buClr>
                <a:schemeClr val="dk1"/>
              </a:buClr>
              <a:buSzPts val="1800"/>
              <a:buFont typeface="Trebuchet MS"/>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35"/>
          <p:cNvSpPr txBox="1">
            <a:spLocks noGrp="1"/>
          </p:cNvSpPr>
          <p:nvPr>
            <p:ph type="ftr" idx="11"/>
          </p:nvPr>
        </p:nvSpPr>
        <p:spPr>
          <a:xfrm>
            <a:off x="4096264" y="633600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35"/>
          <p:cNvSpPr txBox="1">
            <a:spLocks noGrp="1"/>
          </p:cNvSpPr>
          <p:nvPr>
            <p:ph type="sldNum" idx="12"/>
          </p:nvPr>
        </p:nvSpPr>
        <p:spPr>
          <a:xfrm>
            <a:off x="9568721" y="6357356"/>
            <a:ext cx="1785079"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nl-NL"/>
              <a:t>‹nr.›</a:t>
            </a:fld>
            <a:endParaRPr/>
          </a:p>
        </p:txBody>
      </p:sp>
      <p:cxnSp>
        <p:nvCxnSpPr>
          <p:cNvPr id="53" name="Google Shape;53;p35"/>
          <p:cNvCxnSpPr/>
          <p:nvPr/>
        </p:nvCxnSpPr>
        <p:spPr>
          <a:xfrm>
            <a:off x="809095" y="6237312"/>
            <a:ext cx="10584000" cy="0"/>
          </a:xfrm>
          <a:prstGeom prst="straightConnector1">
            <a:avLst/>
          </a:prstGeom>
          <a:noFill/>
          <a:ln w="9525" cap="flat" cmpd="sng">
            <a:solidFill>
              <a:srgbClr val="C00000"/>
            </a:solidFill>
            <a:prstDash val="solid"/>
            <a:miter lim="800000"/>
            <a:headEnd type="none" w="sm" len="sm"/>
            <a:tailEnd type="none" w="sm" len="sm"/>
          </a:ln>
        </p:spPr>
      </p:cxnSp>
      <p:pic>
        <p:nvPicPr>
          <p:cNvPr id="54" name="Google Shape;54;p35"/>
          <p:cNvPicPr preferRelativeResize="0"/>
          <p:nvPr/>
        </p:nvPicPr>
        <p:blipFill rotWithShape="1">
          <a:blip r:embed="rId2">
            <a:alphaModFix/>
          </a:blip>
          <a:srcRect/>
          <a:stretch/>
        </p:blipFill>
        <p:spPr>
          <a:xfrm>
            <a:off x="838200" y="6437367"/>
            <a:ext cx="2160000" cy="162390"/>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Alleen titel" type="titleOnly">
  <p:cSld name="TITLE_ONLY">
    <p:spTree>
      <p:nvGrpSpPr>
        <p:cNvPr id="1" name="Shape 55"/>
        <p:cNvGrpSpPr/>
        <p:nvPr/>
      </p:nvGrpSpPr>
      <p:grpSpPr>
        <a:xfrm>
          <a:off x="0" y="0"/>
          <a:ext cx="0" cy="0"/>
          <a:chOff x="0" y="0"/>
          <a:chExt cx="0" cy="0"/>
        </a:xfrm>
      </p:grpSpPr>
      <p:sp>
        <p:nvSpPr>
          <p:cNvPr id="56" name="Google Shape;56;p3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7" name="Google Shape;57;p36"/>
          <p:cNvSpPr txBox="1">
            <a:spLocks noGrp="1"/>
          </p:cNvSpPr>
          <p:nvPr>
            <p:ph type="ftr" idx="11"/>
          </p:nvPr>
        </p:nvSpPr>
        <p:spPr>
          <a:xfrm>
            <a:off x="4096264" y="633600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8" name="Google Shape;58;p36"/>
          <p:cNvSpPr txBox="1">
            <a:spLocks noGrp="1"/>
          </p:cNvSpPr>
          <p:nvPr>
            <p:ph type="sldNum" idx="12"/>
          </p:nvPr>
        </p:nvSpPr>
        <p:spPr>
          <a:xfrm>
            <a:off x="9568721" y="6357356"/>
            <a:ext cx="1785079"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nl-NL"/>
              <a:t>‹nr.›</a:t>
            </a:fld>
            <a:endParaRPr/>
          </a:p>
        </p:txBody>
      </p:sp>
      <p:cxnSp>
        <p:nvCxnSpPr>
          <p:cNvPr id="59" name="Google Shape;59;p36"/>
          <p:cNvCxnSpPr/>
          <p:nvPr/>
        </p:nvCxnSpPr>
        <p:spPr>
          <a:xfrm>
            <a:off x="809095" y="6237312"/>
            <a:ext cx="10584000" cy="0"/>
          </a:xfrm>
          <a:prstGeom prst="straightConnector1">
            <a:avLst/>
          </a:prstGeom>
          <a:noFill/>
          <a:ln w="9525" cap="flat" cmpd="sng">
            <a:solidFill>
              <a:srgbClr val="C00000"/>
            </a:solidFill>
            <a:prstDash val="solid"/>
            <a:miter lim="800000"/>
            <a:headEnd type="none" w="sm" len="sm"/>
            <a:tailEnd type="none" w="sm" len="sm"/>
          </a:ln>
        </p:spPr>
      </p:cxnSp>
      <p:pic>
        <p:nvPicPr>
          <p:cNvPr id="60" name="Google Shape;60;p36"/>
          <p:cNvPicPr preferRelativeResize="0"/>
          <p:nvPr/>
        </p:nvPicPr>
        <p:blipFill rotWithShape="1">
          <a:blip r:embed="rId2">
            <a:alphaModFix/>
          </a:blip>
          <a:srcRect/>
          <a:stretch/>
        </p:blipFill>
        <p:spPr>
          <a:xfrm>
            <a:off x="838200" y="6437367"/>
            <a:ext cx="2160000" cy="162390"/>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Inhoud met bijschrift" type="objTx">
  <p:cSld name="OBJECT_WITH_CAPTION_TEXT">
    <p:spTree>
      <p:nvGrpSpPr>
        <p:cNvPr id="1" name="Shape 61"/>
        <p:cNvGrpSpPr/>
        <p:nvPr/>
      </p:nvGrpSpPr>
      <p:grpSpPr>
        <a:xfrm>
          <a:off x="0" y="0"/>
          <a:ext cx="0" cy="0"/>
          <a:chOff x="0" y="0"/>
          <a:chExt cx="0" cy="0"/>
        </a:xfrm>
      </p:grpSpPr>
      <p:sp>
        <p:nvSpPr>
          <p:cNvPr id="62" name="Google Shape;62;p37"/>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Trebuchet MS"/>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37"/>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Autofit/>
          </a:bodyPr>
          <a:lstStyle>
            <a:lvl1pPr marL="457200" lvl="0" indent="-431800" algn="l">
              <a:lnSpc>
                <a:spcPct val="90000"/>
              </a:lnSpc>
              <a:spcBef>
                <a:spcPts val="1000"/>
              </a:spcBef>
              <a:spcAft>
                <a:spcPts val="0"/>
              </a:spcAft>
              <a:buClr>
                <a:schemeClr val="dk1"/>
              </a:buClr>
              <a:buSzPts val="3200"/>
              <a:buFont typeface="Trebuchet MS"/>
              <a:buChar char="•"/>
              <a:defRPr sz="3200"/>
            </a:lvl1pPr>
            <a:lvl2pPr marL="914400" lvl="1" indent="-406400" algn="l">
              <a:lnSpc>
                <a:spcPct val="90000"/>
              </a:lnSpc>
              <a:spcBef>
                <a:spcPts val="500"/>
              </a:spcBef>
              <a:spcAft>
                <a:spcPts val="0"/>
              </a:spcAft>
              <a:buClr>
                <a:schemeClr val="dk1"/>
              </a:buClr>
              <a:buSzPts val="2800"/>
              <a:buFont typeface="Trebuchet MS"/>
              <a:buChar char="•"/>
              <a:defRPr sz="2800"/>
            </a:lvl2pPr>
            <a:lvl3pPr marL="1371600" lvl="2" indent="-381000" algn="l">
              <a:lnSpc>
                <a:spcPct val="90000"/>
              </a:lnSpc>
              <a:spcBef>
                <a:spcPts val="500"/>
              </a:spcBef>
              <a:spcAft>
                <a:spcPts val="0"/>
              </a:spcAft>
              <a:buClr>
                <a:schemeClr val="dk1"/>
              </a:buClr>
              <a:buSzPts val="2400"/>
              <a:buFont typeface="Trebuchet MS"/>
              <a:buChar char="•"/>
              <a:defRPr sz="2400"/>
            </a:lvl3pPr>
            <a:lvl4pPr marL="1828800" lvl="3" indent="-355600" algn="l">
              <a:lnSpc>
                <a:spcPct val="90000"/>
              </a:lnSpc>
              <a:spcBef>
                <a:spcPts val="500"/>
              </a:spcBef>
              <a:spcAft>
                <a:spcPts val="0"/>
              </a:spcAft>
              <a:buClr>
                <a:schemeClr val="dk1"/>
              </a:buClr>
              <a:buSzPts val="2000"/>
              <a:buFont typeface="Trebuchet MS"/>
              <a:buChar char="•"/>
              <a:defRPr sz="2000"/>
            </a:lvl4pPr>
            <a:lvl5pPr marL="2286000" lvl="4" indent="-355600" algn="l">
              <a:lnSpc>
                <a:spcPct val="90000"/>
              </a:lnSpc>
              <a:spcBef>
                <a:spcPts val="500"/>
              </a:spcBef>
              <a:spcAft>
                <a:spcPts val="0"/>
              </a:spcAft>
              <a:buClr>
                <a:schemeClr val="dk1"/>
              </a:buClr>
              <a:buSzPts val="2000"/>
              <a:buFont typeface="Trebuchet MS"/>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4" name="Google Shape;64;p37"/>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5" name="Google Shape;65;p37"/>
          <p:cNvSpPr txBox="1">
            <a:spLocks noGrp="1"/>
          </p:cNvSpPr>
          <p:nvPr>
            <p:ph type="ftr" idx="11"/>
          </p:nvPr>
        </p:nvSpPr>
        <p:spPr>
          <a:xfrm>
            <a:off x="4096264" y="633600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37"/>
          <p:cNvSpPr txBox="1">
            <a:spLocks noGrp="1"/>
          </p:cNvSpPr>
          <p:nvPr>
            <p:ph type="sldNum" idx="12"/>
          </p:nvPr>
        </p:nvSpPr>
        <p:spPr>
          <a:xfrm>
            <a:off x="9568721" y="6357356"/>
            <a:ext cx="1785079"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nl-NL"/>
              <a:t>‹nr.›</a:t>
            </a:fld>
            <a:endParaRPr/>
          </a:p>
        </p:txBody>
      </p:sp>
      <p:cxnSp>
        <p:nvCxnSpPr>
          <p:cNvPr id="67" name="Google Shape;67;p37"/>
          <p:cNvCxnSpPr/>
          <p:nvPr/>
        </p:nvCxnSpPr>
        <p:spPr>
          <a:xfrm>
            <a:off x="809095" y="6237312"/>
            <a:ext cx="10584000" cy="0"/>
          </a:xfrm>
          <a:prstGeom prst="straightConnector1">
            <a:avLst/>
          </a:prstGeom>
          <a:noFill/>
          <a:ln w="9525" cap="flat" cmpd="sng">
            <a:solidFill>
              <a:srgbClr val="C00000"/>
            </a:solidFill>
            <a:prstDash val="solid"/>
            <a:miter lim="800000"/>
            <a:headEnd type="none" w="sm" len="sm"/>
            <a:tailEnd type="none" w="sm" len="sm"/>
          </a:ln>
        </p:spPr>
      </p:cxnSp>
      <p:pic>
        <p:nvPicPr>
          <p:cNvPr id="68" name="Google Shape;68;p37"/>
          <p:cNvPicPr preferRelativeResize="0"/>
          <p:nvPr/>
        </p:nvPicPr>
        <p:blipFill rotWithShape="1">
          <a:blip r:embed="rId2">
            <a:alphaModFix/>
          </a:blip>
          <a:srcRect/>
          <a:stretch/>
        </p:blipFill>
        <p:spPr>
          <a:xfrm>
            <a:off x="838200" y="6437367"/>
            <a:ext cx="2160000" cy="162390"/>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Afbeelding met bijschrift" type="picTx">
  <p:cSld name="PICTURE_WITH_CAPTION_TEXT">
    <p:spTree>
      <p:nvGrpSpPr>
        <p:cNvPr id="1" name="Shape 69"/>
        <p:cNvGrpSpPr/>
        <p:nvPr/>
      </p:nvGrpSpPr>
      <p:grpSpPr>
        <a:xfrm>
          <a:off x="0" y="0"/>
          <a:ext cx="0" cy="0"/>
          <a:chOff x="0" y="0"/>
          <a:chExt cx="0" cy="0"/>
        </a:xfrm>
      </p:grpSpPr>
      <p:sp>
        <p:nvSpPr>
          <p:cNvPr id="70" name="Google Shape;70;p38"/>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Trebuchet MS"/>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1" name="Google Shape;71;p38"/>
          <p:cNvSpPr>
            <a:spLocks noGrp="1"/>
          </p:cNvSpPr>
          <p:nvPr>
            <p:ph type="pic" idx="2"/>
          </p:nvPr>
        </p:nvSpPr>
        <p:spPr>
          <a:xfrm>
            <a:off x="5183188" y="987425"/>
            <a:ext cx="6172200" cy="4873625"/>
          </a:xfrm>
          <a:prstGeom prst="rect">
            <a:avLst/>
          </a:prstGeom>
          <a:noFill/>
          <a:ln>
            <a:noFill/>
          </a:ln>
        </p:spPr>
      </p:sp>
      <p:sp>
        <p:nvSpPr>
          <p:cNvPr id="72" name="Google Shape;72;p38"/>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3" name="Google Shape;73;p38"/>
          <p:cNvSpPr txBox="1">
            <a:spLocks noGrp="1"/>
          </p:cNvSpPr>
          <p:nvPr>
            <p:ph type="ftr" idx="11"/>
          </p:nvPr>
        </p:nvSpPr>
        <p:spPr>
          <a:xfrm>
            <a:off x="4096264" y="633600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4" name="Google Shape;74;p38"/>
          <p:cNvSpPr txBox="1">
            <a:spLocks noGrp="1"/>
          </p:cNvSpPr>
          <p:nvPr>
            <p:ph type="sldNum" idx="12"/>
          </p:nvPr>
        </p:nvSpPr>
        <p:spPr>
          <a:xfrm>
            <a:off x="9568721" y="6357356"/>
            <a:ext cx="1785079"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nl-NL"/>
              <a:t>‹nr.›</a:t>
            </a:fld>
            <a:endParaRPr/>
          </a:p>
        </p:txBody>
      </p:sp>
      <p:pic>
        <p:nvPicPr>
          <p:cNvPr id="75" name="Google Shape;75;p38"/>
          <p:cNvPicPr preferRelativeResize="0"/>
          <p:nvPr/>
        </p:nvPicPr>
        <p:blipFill rotWithShape="1">
          <a:blip r:embed="rId2">
            <a:alphaModFix/>
          </a:blip>
          <a:srcRect/>
          <a:stretch/>
        </p:blipFill>
        <p:spPr>
          <a:xfrm>
            <a:off x="838200" y="6437367"/>
            <a:ext cx="2160000" cy="16239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Shape 9"/>
        <p:cNvGrpSpPr/>
        <p:nvPr/>
      </p:nvGrpSpPr>
      <p:grpSpPr>
        <a:xfrm>
          <a:off x="0" y="0"/>
          <a:ext cx="0" cy="0"/>
          <a:chOff x="0" y="0"/>
          <a:chExt cx="0" cy="0"/>
        </a:xfrm>
      </p:grpSpPr>
      <p:sp>
        <p:nvSpPr>
          <p:cNvPr id="10" name="Google Shape;10;p2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Trebuchet MS"/>
              <a:buNone/>
              <a:defRPr sz="4400" b="0" i="0" u="none" strike="noStrike" cap="none">
                <a:solidFill>
                  <a:schemeClr val="dk1"/>
                </a:solidFill>
                <a:latin typeface="Trebuchet MS"/>
                <a:ea typeface="Trebuchet MS"/>
                <a:cs typeface="Trebuchet MS"/>
                <a:sym typeface="Trebuchet M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2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Trebuchet MS"/>
                <a:ea typeface="Trebuchet MS"/>
                <a:cs typeface="Trebuchet MS"/>
                <a:sym typeface="Trebuchet MS"/>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Trebuchet MS"/>
                <a:ea typeface="Trebuchet MS"/>
                <a:cs typeface="Trebuchet MS"/>
                <a:sym typeface="Trebuchet MS"/>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Trebuchet MS"/>
                <a:ea typeface="Trebuchet MS"/>
                <a:cs typeface="Trebuchet MS"/>
                <a:sym typeface="Trebuchet MS"/>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Trebuchet MS"/>
                <a:ea typeface="Trebuchet MS"/>
                <a:cs typeface="Trebuchet MS"/>
                <a:sym typeface="Trebuchet MS"/>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Trebuchet MS"/>
                <a:ea typeface="Trebuchet MS"/>
                <a:cs typeface="Trebuchet MS"/>
                <a:sym typeface="Trebuchet MS"/>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29"/>
          <p:cNvSpPr txBox="1">
            <a:spLocks noGrp="1"/>
          </p:cNvSpPr>
          <p:nvPr>
            <p:ph type="ftr" idx="11"/>
          </p:nvPr>
        </p:nvSpPr>
        <p:spPr>
          <a:xfrm>
            <a:off x="4096264" y="633600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7F7F7F"/>
                </a:solidFill>
                <a:latin typeface="Trebuchet MS"/>
                <a:ea typeface="Trebuchet MS"/>
                <a:cs typeface="Trebuchet MS"/>
                <a:sym typeface="Trebuchet MS"/>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29"/>
          <p:cNvSpPr txBox="1">
            <a:spLocks noGrp="1"/>
          </p:cNvSpPr>
          <p:nvPr>
            <p:ph type="sldNum" idx="12"/>
          </p:nvPr>
        </p:nvSpPr>
        <p:spPr>
          <a:xfrm>
            <a:off x="9568721" y="6357356"/>
            <a:ext cx="1785079" cy="365125"/>
          </a:xfrm>
          <a:prstGeom prst="rect">
            <a:avLst/>
          </a:prstGeom>
          <a:noFill/>
          <a:ln>
            <a:noFill/>
          </a:ln>
        </p:spPr>
        <p:txBody>
          <a:bodyPr spcFirstLastPara="1" wrap="square" lIns="91425" tIns="45700" rIns="91425" bIns="45700" anchor="ctr" anchorCtr="0">
            <a:noAutofit/>
          </a:bodyPr>
          <a:lstStyle>
            <a:lvl1pPr marL="0" marR="0" lvl="0" indent="0" algn="l" rtl="0">
              <a:spcBef>
                <a:spcPts val="0"/>
              </a:spcBef>
              <a:buNone/>
              <a:defRPr sz="1200" b="0" i="0" u="none" strike="noStrike" cap="none">
                <a:solidFill>
                  <a:srgbClr val="7F7F7F"/>
                </a:solidFill>
                <a:latin typeface="Trebuchet MS"/>
                <a:ea typeface="Trebuchet MS"/>
                <a:cs typeface="Trebuchet MS"/>
                <a:sym typeface="Trebuchet MS"/>
              </a:defRPr>
            </a:lvl1pPr>
            <a:lvl2pPr marL="0" marR="0" lvl="1" indent="0" algn="l" rtl="0">
              <a:spcBef>
                <a:spcPts val="0"/>
              </a:spcBef>
              <a:buNone/>
              <a:defRPr sz="1200" b="0" i="0" u="none" strike="noStrike" cap="none">
                <a:solidFill>
                  <a:srgbClr val="7F7F7F"/>
                </a:solidFill>
                <a:latin typeface="Trebuchet MS"/>
                <a:ea typeface="Trebuchet MS"/>
                <a:cs typeface="Trebuchet MS"/>
                <a:sym typeface="Trebuchet MS"/>
              </a:defRPr>
            </a:lvl2pPr>
            <a:lvl3pPr marL="0" marR="0" lvl="2" indent="0" algn="l" rtl="0">
              <a:spcBef>
                <a:spcPts val="0"/>
              </a:spcBef>
              <a:buNone/>
              <a:defRPr sz="1200" b="0" i="0" u="none" strike="noStrike" cap="none">
                <a:solidFill>
                  <a:srgbClr val="7F7F7F"/>
                </a:solidFill>
                <a:latin typeface="Trebuchet MS"/>
                <a:ea typeface="Trebuchet MS"/>
                <a:cs typeface="Trebuchet MS"/>
                <a:sym typeface="Trebuchet MS"/>
              </a:defRPr>
            </a:lvl3pPr>
            <a:lvl4pPr marL="0" marR="0" lvl="3" indent="0" algn="l" rtl="0">
              <a:spcBef>
                <a:spcPts val="0"/>
              </a:spcBef>
              <a:buNone/>
              <a:defRPr sz="1200" b="0" i="0" u="none" strike="noStrike" cap="none">
                <a:solidFill>
                  <a:srgbClr val="7F7F7F"/>
                </a:solidFill>
                <a:latin typeface="Trebuchet MS"/>
                <a:ea typeface="Trebuchet MS"/>
                <a:cs typeface="Trebuchet MS"/>
                <a:sym typeface="Trebuchet MS"/>
              </a:defRPr>
            </a:lvl4pPr>
            <a:lvl5pPr marL="0" marR="0" lvl="4" indent="0" algn="l" rtl="0">
              <a:spcBef>
                <a:spcPts val="0"/>
              </a:spcBef>
              <a:buNone/>
              <a:defRPr sz="1200" b="0" i="0" u="none" strike="noStrike" cap="none">
                <a:solidFill>
                  <a:srgbClr val="7F7F7F"/>
                </a:solidFill>
                <a:latin typeface="Trebuchet MS"/>
                <a:ea typeface="Trebuchet MS"/>
                <a:cs typeface="Trebuchet MS"/>
                <a:sym typeface="Trebuchet MS"/>
              </a:defRPr>
            </a:lvl5pPr>
            <a:lvl6pPr marL="0" marR="0" lvl="5" indent="0" algn="l" rtl="0">
              <a:spcBef>
                <a:spcPts val="0"/>
              </a:spcBef>
              <a:buNone/>
              <a:defRPr sz="1200" b="0" i="0" u="none" strike="noStrike" cap="none">
                <a:solidFill>
                  <a:srgbClr val="7F7F7F"/>
                </a:solidFill>
                <a:latin typeface="Trebuchet MS"/>
                <a:ea typeface="Trebuchet MS"/>
                <a:cs typeface="Trebuchet MS"/>
                <a:sym typeface="Trebuchet MS"/>
              </a:defRPr>
            </a:lvl6pPr>
            <a:lvl7pPr marL="0" marR="0" lvl="6" indent="0" algn="l" rtl="0">
              <a:spcBef>
                <a:spcPts val="0"/>
              </a:spcBef>
              <a:buNone/>
              <a:defRPr sz="1200" b="0" i="0" u="none" strike="noStrike" cap="none">
                <a:solidFill>
                  <a:srgbClr val="7F7F7F"/>
                </a:solidFill>
                <a:latin typeface="Trebuchet MS"/>
                <a:ea typeface="Trebuchet MS"/>
                <a:cs typeface="Trebuchet MS"/>
                <a:sym typeface="Trebuchet MS"/>
              </a:defRPr>
            </a:lvl7pPr>
            <a:lvl8pPr marL="0" marR="0" lvl="7" indent="0" algn="l" rtl="0">
              <a:spcBef>
                <a:spcPts val="0"/>
              </a:spcBef>
              <a:buNone/>
              <a:defRPr sz="1200" b="0" i="0" u="none" strike="noStrike" cap="none">
                <a:solidFill>
                  <a:srgbClr val="7F7F7F"/>
                </a:solidFill>
                <a:latin typeface="Trebuchet MS"/>
                <a:ea typeface="Trebuchet MS"/>
                <a:cs typeface="Trebuchet MS"/>
                <a:sym typeface="Trebuchet MS"/>
              </a:defRPr>
            </a:lvl8pPr>
            <a:lvl9pPr marL="0" marR="0" lvl="8" indent="0" algn="l" rtl="0">
              <a:spcBef>
                <a:spcPts val="0"/>
              </a:spcBef>
              <a:buNone/>
              <a:defRPr sz="1200" b="0" i="0" u="none" strike="noStrike" cap="none">
                <a:solidFill>
                  <a:srgbClr val="7F7F7F"/>
                </a:solidFill>
                <a:latin typeface="Trebuchet MS"/>
                <a:ea typeface="Trebuchet MS"/>
                <a:cs typeface="Trebuchet MS"/>
                <a:sym typeface="Trebuchet MS"/>
              </a:defRPr>
            </a:lvl9pPr>
          </a:lstStyle>
          <a:p>
            <a:pPr marL="0" lvl="0" indent="0" algn="l" rtl="0">
              <a:spcBef>
                <a:spcPts val="0"/>
              </a:spcBef>
              <a:spcAft>
                <a:spcPts val="0"/>
              </a:spcAft>
              <a:buNone/>
            </a:pPr>
            <a:fld id="{00000000-1234-1234-1234-123412341234}" type="slidenum">
              <a:rPr lang="nl-NL"/>
              <a:t>‹nr.›</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92"/>
        <p:cNvGrpSpPr/>
        <p:nvPr/>
      </p:nvGrpSpPr>
      <p:grpSpPr>
        <a:xfrm>
          <a:off x="0" y="0"/>
          <a:ext cx="0" cy="0"/>
          <a:chOff x="0" y="0"/>
          <a:chExt cx="0" cy="0"/>
        </a:xfrm>
      </p:grpSpPr>
      <p:pic>
        <p:nvPicPr>
          <p:cNvPr id="93" name="Google Shape;93;p1" descr="How to Install Chrome OS Flex on Old Windows Laptops"/>
          <p:cNvPicPr preferRelativeResize="0"/>
          <p:nvPr/>
        </p:nvPicPr>
        <p:blipFill rotWithShape="1">
          <a:blip r:embed="rId4">
            <a:alphaModFix/>
          </a:blip>
          <a:srcRect/>
          <a:stretch/>
        </p:blipFill>
        <p:spPr>
          <a:xfrm>
            <a:off x="2706494" y="4160110"/>
            <a:ext cx="2438400" cy="949007"/>
          </a:xfrm>
          <a:prstGeom prst="rect">
            <a:avLst/>
          </a:prstGeom>
          <a:noFill/>
          <a:ln>
            <a:noFill/>
          </a:ln>
        </p:spPr>
      </p:pic>
      <p:pic>
        <p:nvPicPr>
          <p:cNvPr id="94" name="Google Shape;94;p1" descr="ChromeOS Flex installeren op iedere PC of laptop (Gids)"/>
          <p:cNvPicPr preferRelativeResize="0"/>
          <p:nvPr/>
        </p:nvPicPr>
        <p:blipFill rotWithShape="1">
          <a:blip r:embed="rId5">
            <a:alphaModFix/>
          </a:blip>
          <a:srcRect/>
          <a:stretch/>
        </p:blipFill>
        <p:spPr>
          <a:xfrm>
            <a:off x="5623002" y="2849136"/>
            <a:ext cx="1946593" cy="1946593"/>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Google Shape;166;p10"/>
          <p:cNvSpPr txBox="1">
            <a:spLocks noGrp="1"/>
          </p:cNvSpPr>
          <p:nvPr>
            <p:ph type="title"/>
          </p:nvPr>
        </p:nvSpPr>
        <p:spPr>
          <a:xfrm>
            <a:off x="2152650" y="365127"/>
            <a:ext cx="78867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Trebuchet MS"/>
              <a:buNone/>
            </a:pPr>
            <a:r>
              <a:rPr lang="nl-NL"/>
              <a:t>Gebruik: launchervenster</a:t>
            </a:r>
            <a:endParaRPr/>
          </a:p>
        </p:txBody>
      </p:sp>
      <p:pic>
        <p:nvPicPr>
          <p:cNvPr id="167" name="Google Shape;167;p10"/>
          <p:cNvPicPr preferRelativeResize="0">
            <a:picLocks noGrp="1"/>
          </p:cNvPicPr>
          <p:nvPr>
            <p:ph type="body" idx="1"/>
          </p:nvPr>
        </p:nvPicPr>
        <p:blipFill rotWithShape="1">
          <a:blip r:embed="rId3">
            <a:alphaModFix/>
          </a:blip>
          <a:srcRect/>
          <a:stretch/>
        </p:blipFill>
        <p:spPr>
          <a:xfrm>
            <a:off x="1790700" y="1713549"/>
            <a:ext cx="5650652" cy="3178491"/>
          </a:xfrm>
          <a:prstGeom prst="rect">
            <a:avLst/>
          </a:prstGeom>
          <a:noFill/>
          <a:ln>
            <a:noFill/>
          </a:ln>
        </p:spPr>
      </p:pic>
      <p:sp>
        <p:nvSpPr>
          <p:cNvPr id="168" name="Google Shape;168;p10"/>
          <p:cNvSpPr txBox="1">
            <a:spLocks noGrp="1"/>
          </p:cNvSpPr>
          <p:nvPr>
            <p:ph type="body" idx="2"/>
          </p:nvPr>
        </p:nvSpPr>
        <p:spPr>
          <a:xfrm>
            <a:off x="7383780" y="1713550"/>
            <a:ext cx="3200400" cy="4275771"/>
          </a:xfrm>
          <a:prstGeom prst="rect">
            <a:avLst/>
          </a:prstGeom>
          <a:noFill/>
          <a:ln>
            <a:noFill/>
          </a:ln>
        </p:spPr>
        <p:txBody>
          <a:bodyPr spcFirstLastPara="1" wrap="square" lIns="91425" tIns="45700" rIns="91425" bIns="45700" anchor="t" anchorCtr="0">
            <a:noAutofit/>
          </a:bodyPr>
          <a:lstStyle/>
          <a:p>
            <a:pPr marL="357188" lvl="0" indent="-357188" algn="l" rtl="0">
              <a:lnSpc>
                <a:spcPct val="90000"/>
              </a:lnSpc>
              <a:spcBef>
                <a:spcPts val="0"/>
              </a:spcBef>
              <a:spcAft>
                <a:spcPts val="0"/>
              </a:spcAft>
              <a:buClr>
                <a:schemeClr val="dk1"/>
              </a:buClr>
              <a:buSzPts val="2800"/>
              <a:buFont typeface="Trebuchet MS"/>
              <a:buChar char="•"/>
            </a:pPr>
            <a:r>
              <a:rPr lang="nl-NL"/>
              <a:t>app-groepen</a:t>
            </a:r>
            <a:endParaRPr/>
          </a:p>
          <a:p>
            <a:pPr marL="357188" lvl="0" indent="-357188" algn="l" rtl="0">
              <a:lnSpc>
                <a:spcPct val="90000"/>
              </a:lnSpc>
              <a:spcBef>
                <a:spcPts val="1000"/>
              </a:spcBef>
              <a:spcAft>
                <a:spcPts val="0"/>
              </a:spcAft>
              <a:buClr>
                <a:schemeClr val="dk1"/>
              </a:buClr>
              <a:buSzPts val="2800"/>
              <a:buFont typeface="Trebuchet MS"/>
              <a:buChar char="•"/>
            </a:pPr>
            <a:r>
              <a:rPr lang="nl-NL"/>
              <a:t>zoekfunctie</a:t>
            </a:r>
            <a:endParaRPr/>
          </a:p>
          <a:p>
            <a:pPr marL="357188" lvl="0" indent="-357188" algn="l" rtl="0">
              <a:lnSpc>
                <a:spcPct val="90000"/>
              </a:lnSpc>
              <a:spcBef>
                <a:spcPts val="1000"/>
              </a:spcBef>
              <a:spcAft>
                <a:spcPts val="0"/>
              </a:spcAft>
              <a:buClr>
                <a:schemeClr val="dk1"/>
              </a:buClr>
              <a:buSzPts val="2800"/>
              <a:buFont typeface="Trebuchet MS"/>
              <a:buChar char="•"/>
            </a:pPr>
            <a:r>
              <a:rPr lang="nl-NL"/>
              <a:t>meerdere pagina’s</a:t>
            </a:r>
            <a:endParaRPr/>
          </a:p>
          <a:p>
            <a:pPr marL="357188" lvl="0" indent="-357188" algn="l" rtl="0">
              <a:lnSpc>
                <a:spcPct val="90000"/>
              </a:lnSpc>
              <a:spcBef>
                <a:spcPts val="1000"/>
              </a:spcBef>
              <a:spcAft>
                <a:spcPts val="0"/>
              </a:spcAft>
              <a:buClr>
                <a:schemeClr val="dk1"/>
              </a:buClr>
              <a:buSzPts val="2800"/>
              <a:buFont typeface="Trebuchet MS"/>
              <a:buChar char="•"/>
            </a:pPr>
            <a:r>
              <a:rPr lang="nl-NL"/>
              <a:t>sortering op installatiedatum</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p11"/>
          <p:cNvSpPr txBox="1">
            <a:spLocks noGrp="1"/>
          </p:cNvSpPr>
          <p:nvPr>
            <p:ph type="title"/>
          </p:nvPr>
        </p:nvSpPr>
        <p:spPr>
          <a:xfrm>
            <a:off x="2152650" y="365127"/>
            <a:ext cx="78867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Trebuchet MS"/>
              <a:buNone/>
            </a:pPr>
            <a:r>
              <a:rPr lang="nl-NL"/>
              <a:t>Gebruik: thuiswerken en studeren</a:t>
            </a:r>
            <a:endParaRPr/>
          </a:p>
        </p:txBody>
      </p:sp>
      <p:sp>
        <p:nvSpPr>
          <p:cNvPr id="175" name="Google Shape;175;p11"/>
          <p:cNvSpPr txBox="1">
            <a:spLocks noGrp="1"/>
          </p:cNvSpPr>
          <p:nvPr>
            <p:ph type="body" idx="1"/>
          </p:nvPr>
        </p:nvSpPr>
        <p:spPr>
          <a:xfrm>
            <a:off x="2152650" y="1825626"/>
            <a:ext cx="4057650" cy="2921635"/>
          </a:xfrm>
          <a:prstGeom prst="rect">
            <a:avLst/>
          </a:prstGeom>
          <a:noFill/>
          <a:ln>
            <a:noFill/>
          </a:ln>
        </p:spPr>
        <p:txBody>
          <a:bodyPr spcFirstLastPara="1" wrap="square" lIns="91425" tIns="45700" rIns="91425" bIns="45700" anchor="t" anchorCtr="0">
            <a:noAutofit/>
          </a:bodyPr>
          <a:lstStyle/>
          <a:p>
            <a:pPr marL="358775" lvl="0" indent="-358775" algn="l" rtl="0">
              <a:lnSpc>
                <a:spcPct val="90000"/>
              </a:lnSpc>
              <a:spcBef>
                <a:spcPts val="0"/>
              </a:spcBef>
              <a:spcAft>
                <a:spcPts val="0"/>
              </a:spcAft>
              <a:buClr>
                <a:schemeClr val="dk1"/>
              </a:buClr>
              <a:buSzPts val="2400"/>
              <a:buFont typeface="Trebuchet MS"/>
              <a:buChar char="•"/>
            </a:pPr>
            <a:r>
              <a:rPr lang="nl-NL" sz="2400"/>
              <a:t>Google kantoorapps met 100 GB online opslag</a:t>
            </a:r>
            <a:endParaRPr sz="2400"/>
          </a:p>
          <a:p>
            <a:pPr marL="358775" lvl="0" indent="-358775" algn="l" rtl="0">
              <a:lnSpc>
                <a:spcPct val="90000"/>
              </a:lnSpc>
              <a:spcBef>
                <a:spcPts val="1000"/>
              </a:spcBef>
              <a:spcAft>
                <a:spcPts val="0"/>
              </a:spcAft>
              <a:buClr>
                <a:schemeClr val="dk1"/>
              </a:buClr>
              <a:buSzPts val="2400"/>
              <a:buFont typeface="Trebuchet MS"/>
              <a:buChar char="•"/>
            </a:pPr>
            <a:r>
              <a:rPr lang="nl-NL" sz="2400"/>
              <a:t>Google Teams</a:t>
            </a:r>
            <a:endParaRPr/>
          </a:p>
        </p:txBody>
      </p:sp>
      <p:pic>
        <p:nvPicPr>
          <p:cNvPr id="176" name="Google Shape;176;p11" descr="Afbeelding met muur, binnen, persoon, person&#10;&#10;Automatisch gegenereerde beschrijving"/>
          <p:cNvPicPr preferRelativeResize="0">
            <a:picLocks noGrp="1"/>
          </p:cNvPicPr>
          <p:nvPr>
            <p:ph type="body" idx="2"/>
          </p:nvPr>
        </p:nvPicPr>
        <p:blipFill rotWithShape="1">
          <a:blip r:embed="rId3">
            <a:alphaModFix/>
          </a:blip>
          <a:srcRect l="30627" t="1" r="22632" b="-2"/>
          <a:stretch/>
        </p:blipFill>
        <p:spPr>
          <a:xfrm>
            <a:off x="6423660" y="1825625"/>
            <a:ext cx="3615690" cy="4351338"/>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p12"/>
          <p:cNvSpPr txBox="1">
            <a:spLocks noGrp="1"/>
          </p:cNvSpPr>
          <p:nvPr>
            <p:ph type="title"/>
          </p:nvPr>
        </p:nvSpPr>
        <p:spPr>
          <a:xfrm>
            <a:off x="2152650" y="365127"/>
            <a:ext cx="78867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Trebuchet MS"/>
              <a:buNone/>
            </a:pPr>
            <a:r>
              <a:rPr lang="nl-NL"/>
              <a:t>Gebruik: thuis</a:t>
            </a:r>
            <a:endParaRPr/>
          </a:p>
        </p:txBody>
      </p:sp>
      <p:pic>
        <p:nvPicPr>
          <p:cNvPr id="183" name="Google Shape;183;p12" descr="Afbeelding met vloer, binnen, elektronica, hard&#10;&#10;Automatisch gegenereerde beschrijving"/>
          <p:cNvPicPr preferRelativeResize="0">
            <a:picLocks noGrp="1"/>
          </p:cNvPicPr>
          <p:nvPr>
            <p:ph type="body" idx="1"/>
          </p:nvPr>
        </p:nvPicPr>
        <p:blipFill rotWithShape="1">
          <a:blip r:embed="rId3">
            <a:alphaModFix/>
          </a:blip>
          <a:srcRect l="27735" t="1" r="27613" b="-2"/>
          <a:stretch/>
        </p:blipFill>
        <p:spPr>
          <a:xfrm>
            <a:off x="2247900" y="1467485"/>
            <a:ext cx="2910840" cy="4351338"/>
          </a:xfrm>
          <a:prstGeom prst="rect">
            <a:avLst/>
          </a:prstGeom>
          <a:noFill/>
          <a:ln>
            <a:noFill/>
          </a:ln>
        </p:spPr>
      </p:pic>
      <p:sp>
        <p:nvSpPr>
          <p:cNvPr id="184" name="Google Shape;184;p12"/>
          <p:cNvSpPr txBox="1">
            <a:spLocks noGrp="1"/>
          </p:cNvSpPr>
          <p:nvPr>
            <p:ph type="body" idx="2"/>
          </p:nvPr>
        </p:nvSpPr>
        <p:spPr>
          <a:xfrm>
            <a:off x="5253990" y="1467485"/>
            <a:ext cx="4785360" cy="4709478"/>
          </a:xfrm>
          <a:prstGeom prst="rect">
            <a:avLst/>
          </a:prstGeom>
          <a:noFill/>
          <a:ln>
            <a:noFill/>
          </a:ln>
        </p:spPr>
        <p:txBody>
          <a:bodyPr spcFirstLastPara="1" wrap="square" lIns="91425" tIns="45700" rIns="91425" bIns="45700" anchor="t" anchorCtr="0">
            <a:noAutofit/>
          </a:bodyPr>
          <a:lstStyle/>
          <a:p>
            <a:pPr marL="357188" lvl="0" indent="-357188" algn="l" rtl="0">
              <a:lnSpc>
                <a:spcPct val="90000"/>
              </a:lnSpc>
              <a:spcBef>
                <a:spcPts val="0"/>
              </a:spcBef>
              <a:spcAft>
                <a:spcPts val="0"/>
              </a:spcAft>
              <a:buClr>
                <a:schemeClr val="dk1"/>
              </a:buClr>
              <a:buSzPts val="2800"/>
              <a:buFont typeface="Trebuchet MS"/>
              <a:buChar char="•"/>
            </a:pPr>
            <a:r>
              <a:rPr lang="nl-NL"/>
              <a:t>apps uit </a:t>
            </a:r>
            <a:br>
              <a:rPr lang="nl-NL"/>
            </a:br>
            <a:r>
              <a:rPr lang="nl-NL"/>
              <a:t>Chrome Web Store of de Google Play Store</a:t>
            </a:r>
            <a:endParaRPr/>
          </a:p>
          <a:p>
            <a:pPr marL="357188" lvl="0" indent="-357188" algn="l" rtl="0">
              <a:lnSpc>
                <a:spcPct val="90000"/>
              </a:lnSpc>
              <a:spcBef>
                <a:spcPts val="1000"/>
              </a:spcBef>
              <a:spcAft>
                <a:spcPts val="0"/>
              </a:spcAft>
              <a:buClr>
                <a:schemeClr val="dk1"/>
              </a:buClr>
              <a:buSzPts val="2800"/>
              <a:buFont typeface="Trebuchet MS"/>
              <a:buChar char="•"/>
            </a:pPr>
            <a:r>
              <a:rPr lang="nl-NL"/>
              <a:t>online apps in de browser</a:t>
            </a:r>
            <a:endParaRPr/>
          </a:p>
          <a:p>
            <a:pPr marL="357188" lvl="0" indent="-357188" algn="l" rtl="0">
              <a:lnSpc>
                <a:spcPct val="90000"/>
              </a:lnSpc>
              <a:spcBef>
                <a:spcPts val="1000"/>
              </a:spcBef>
              <a:spcAft>
                <a:spcPts val="0"/>
              </a:spcAft>
              <a:buClr>
                <a:schemeClr val="dk1"/>
              </a:buClr>
              <a:buSzPts val="2800"/>
              <a:buFont typeface="Trebuchet MS"/>
              <a:buChar char="•"/>
            </a:pPr>
            <a:r>
              <a:rPr lang="nl-NL"/>
              <a:t>Web-office (google)</a:t>
            </a:r>
            <a:endParaRPr/>
          </a:p>
          <a:p>
            <a:pPr marL="357188" lvl="0" indent="-357188" algn="l" rtl="0">
              <a:lnSpc>
                <a:spcPct val="90000"/>
              </a:lnSpc>
              <a:spcBef>
                <a:spcPts val="1000"/>
              </a:spcBef>
              <a:spcAft>
                <a:spcPts val="0"/>
              </a:spcAft>
              <a:buClr>
                <a:schemeClr val="dk1"/>
              </a:buClr>
              <a:buSzPts val="2800"/>
              <a:buFont typeface="Trebuchet MS"/>
              <a:buChar char="•"/>
            </a:pPr>
            <a:r>
              <a:rPr lang="nl-NL"/>
              <a:t>sociale media</a:t>
            </a:r>
            <a:endParaRPr/>
          </a:p>
          <a:p>
            <a:pPr marL="357188" lvl="0" indent="-357188" algn="l" rtl="0">
              <a:lnSpc>
                <a:spcPct val="90000"/>
              </a:lnSpc>
              <a:spcBef>
                <a:spcPts val="1000"/>
              </a:spcBef>
              <a:spcAft>
                <a:spcPts val="0"/>
              </a:spcAft>
              <a:buClr>
                <a:schemeClr val="dk1"/>
              </a:buClr>
              <a:buSzPts val="2800"/>
              <a:buFont typeface="Trebuchet MS"/>
              <a:buChar char="•"/>
            </a:pPr>
            <a:r>
              <a:rPr lang="nl-NL"/>
              <a:t>fotobewerking</a:t>
            </a:r>
            <a:endParaRPr/>
          </a:p>
          <a:p>
            <a:pPr marL="357188" lvl="0" indent="-357188" algn="l" rtl="0">
              <a:lnSpc>
                <a:spcPct val="90000"/>
              </a:lnSpc>
              <a:spcBef>
                <a:spcPts val="1000"/>
              </a:spcBef>
              <a:spcAft>
                <a:spcPts val="0"/>
              </a:spcAft>
              <a:buClr>
                <a:schemeClr val="dk1"/>
              </a:buClr>
              <a:buSzPts val="2800"/>
              <a:buFont typeface="Trebuchet MS"/>
              <a:buChar char="•"/>
            </a:pPr>
            <a:r>
              <a:rPr lang="nl-NL"/>
              <a:t>TV-apps</a:t>
            </a:r>
            <a:endParaRPr/>
          </a:p>
          <a:p>
            <a:pPr marL="357188" lvl="0" indent="-357188" algn="l" rtl="0">
              <a:lnSpc>
                <a:spcPct val="90000"/>
              </a:lnSpc>
              <a:spcBef>
                <a:spcPts val="1000"/>
              </a:spcBef>
              <a:spcAft>
                <a:spcPts val="0"/>
              </a:spcAft>
              <a:buClr>
                <a:schemeClr val="dk1"/>
              </a:buClr>
              <a:buSzPts val="2800"/>
              <a:buFont typeface="Trebuchet MS"/>
              <a:buChar char="•"/>
            </a:pPr>
            <a:r>
              <a:rPr lang="nl-NL"/>
              <a:t>Chromecast</a:t>
            </a:r>
            <a:endParaRPr/>
          </a:p>
          <a:p>
            <a:pPr marL="357188" lvl="0" indent="-179388" algn="l" rtl="0">
              <a:lnSpc>
                <a:spcPct val="90000"/>
              </a:lnSpc>
              <a:spcBef>
                <a:spcPts val="1000"/>
              </a:spcBef>
              <a:spcAft>
                <a:spcPts val="0"/>
              </a:spcAft>
              <a:buClr>
                <a:schemeClr val="dk1"/>
              </a:buClr>
              <a:buSzPts val="2800"/>
              <a:buFont typeface="Trebuchet MS"/>
              <a:buNone/>
            </a:pPr>
            <a:endParaRPr/>
          </a:p>
          <a:p>
            <a:pPr marL="357188" lvl="0" indent="-179388" algn="l" rtl="0">
              <a:lnSpc>
                <a:spcPct val="90000"/>
              </a:lnSpc>
              <a:spcBef>
                <a:spcPts val="1000"/>
              </a:spcBef>
              <a:spcAft>
                <a:spcPts val="0"/>
              </a:spcAft>
              <a:buClr>
                <a:schemeClr val="dk1"/>
              </a:buClr>
              <a:buSzPts val="2800"/>
              <a:buFont typeface="Trebuchet MS"/>
              <a:buNone/>
            </a:pP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p13"/>
          <p:cNvSpPr txBox="1">
            <a:spLocks noGrp="1"/>
          </p:cNvSpPr>
          <p:nvPr>
            <p:ph type="title"/>
          </p:nvPr>
        </p:nvSpPr>
        <p:spPr>
          <a:xfrm>
            <a:off x="2152650" y="365127"/>
            <a:ext cx="78867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Trebuchet MS"/>
              <a:buNone/>
            </a:pPr>
            <a:r>
              <a:rPr lang="nl-NL"/>
              <a:t>Gebruik: gamen</a:t>
            </a:r>
            <a:endParaRPr/>
          </a:p>
        </p:txBody>
      </p:sp>
      <p:sp>
        <p:nvSpPr>
          <p:cNvPr id="191" name="Google Shape;191;p13"/>
          <p:cNvSpPr txBox="1">
            <a:spLocks noGrp="1"/>
          </p:cNvSpPr>
          <p:nvPr>
            <p:ph type="body" idx="1"/>
          </p:nvPr>
        </p:nvSpPr>
        <p:spPr>
          <a:xfrm>
            <a:off x="2152650" y="1825625"/>
            <a:ext cx="5257800" cy="4100513"/>
          </a:xfrm>
          <a:prstGeom prst="rect">
            <a:avLst/>
          </a:prstGeom>
          <a:noFill/>
          <a:ln>
            <a:noFill/>
          </a:ln>
        </p:spPr>
        <p:txBody>
          <a:bodyPr spcFirstLastPara="1" wrap="square" lIns="91425" tIns="45700" rIns="91425" bIns="45700" anchor="t" anchorCtr="0">
            <a:noAutofit/>
          </a:bodyPr>
          <a:lstStyle/>
          <a:p>
            <a:pPr marL="358775" lvl="0" indent="-358775" algn="l" rtl="0">
              <a:lnSpc>
                <a:spcPct val="90000"/>
              </a:lnSpc>
              <a:spcBef>
                <a:spcPts val="0"/>
              </a:spcBef>
              <a:spcAft>
                <a:spcPts val="0"/>
              </a:spcAft>
              <a:buClr>
                <a:schemeClr val="dk1"/>
              </a:buClr>
              <a:buSzPts val="2800"/>
              <a:buFont typeface="Trebuchet MS"/>
              <a:buChar char="•"/>
            </a:pPr>
            <a:r>
              <a:rPr lang="nl-NL"/>
              <a:t>Web-games</a:t>
            </a:r>
            <a:endParaRPr/>
          </a:p>
          <a:p>
            <a:pPr marL="358775" lvl="0" indent="-358775" algn="l" rtl="0">
              <a:lnSpc>
                <a:spcPct val="90000"/>
              </a:lnSpc>
              <a:spcBef>
                <a:spcPts val="1000"/>
              </a:spcBef>
              <a:spcAft>
                <a:spcPts val="0"/>
              </a:spcAft>
              <a:buClr>
                <a:schemeClr val="dk1"/>
              </a:buClr>
              <a:buSzPts val="2800"/>
              <a:buFont typeface="Trebuchet MS"/>
              <a:buChar char="•"/>
            </a:pPr>
            <a:r>
              <a:rPr lang="nl-NL"/>
              <a:t>Spellen uit de Play store</a:t>
            </a:r>
            <a:endParaRPr/>
          </a:p>
          <a:p>
            <a:pPr marL="358775" lvl="0" indent="-358775" algn="l" rtl="0">
              <a:lnSpc>
                <a:spcPct val="90000"/>
              </a:lnSpc>
              <a:spcBef>
                <a:spcPts val="1000"/>
              </a:spcBef>
              <a:spcAft>
                <a:spcPts val="0"/>
              </a:spcAft>
              <a:buClr>
                <a:schemeClr val="dk1"/>
              </a:buClr>
              <a:buSzPts val="2800"/>
              <a:buFont typeface="Trebuchet MS"/>
              <a:buChar char="•"/>
            </a:pPr>
            <a:r>
              <a:rPr lang="nl-NL"/>
              <a:t>Te licht voor “zware” games</a:t>
            </a:r>
            <a:endParaRPr/>
          </a:p>
          <a:p>
            <a:pPr marL="358775" lvl="0" indent="-358775" algn="l" rtl="0">
              <a:lnSpc>
                <a:spcPct val="90000"/>
              </a:lnSpc>
              <a:spcBef>
                <a:spcPts val="1000"/>
              </a:spcBef>
              <a:spcAft>
                <a:spcPts val="0"/>
              </a:spcAft>
              <a:buClr>
                <a:schemeClr val="dk1"/>
              </a:buClr>
              <a:buSzPts val="2800"/>
              <a:buFont typeface="Trebuchet MS"/>
              <a:buChar char="•"/>
            </a:pPr>
            <a:r>
              <a:rPr lang="nl-NL"/>
              <a:t>Alternatief: game-streams uit de cloud:</a:t>
            </a:r>
            <a:endParaRPr/>
          </a:p>
          <a:p>
            <a:pPr marL="806450" lvl="1" indent="-374650" algn="l" rtl="0">
              <a:lnSpc>
                <a:spcPct val="90000"/>
              </a:lnSpc>
              <a:spcBef>
                <a:spcPts val="500"/>
              </a:spcBef>
              <a:spcAft>
                <a:spcPts val="0"/>
              </a:spcAft>
              <a:buClr>
                <a:schemeClr val="dk1"/>
              </a:buClr>
              <a:buSzPts val="2400"/>
              <a:buChar char="•"/>
            </a:pPr>
            <a:r>
              <a:rPr lang="nl-NL"/>
              <a:t>Google Stadia</a:t>
            </a:r>
            <a:endParaRPr/>
          </a:p>
          <a:p>
            <a:pPr marL="806450" lvl="1" indent="-374650" algn="l" rtl="0">
              <a:lnSpc>
                <a:spcPct val="90000"/>
              </a:lnSpc>
              <a:spcBef>
                <a:spcPts val="500"/>
              </a:spcBef>
              <a:spcAft>
                <a:spcPts val="0"/>
              </a:spcAft>
              <a:buClr>
                <a:schemeClr val="dk1"/>
              </a:buClr>
              <a:buSzPts val="2400"/>
              <a:buChar char="•"/>
            </a:pPr>
            <a:r>
              <a:rPr lang="nl-NL"/>
              <a:t>GeForce NOW</a:t>
            </a:r>
            <a:endParaRPr/>
          </a:p>
          <a:p>
            <a:pPr marL="806450" lvl="1" indent="-374650" algn="l" rtl="0">
              <a:lnSpc>
                <a:spcPct val="90000"/>
              </a:lnSpc>
              <a:spcBef>
                <a:spcPts val="500"/>
              </a:spcBef>
              <a:spcAft>
                <a:spcPts val="0"/>
              </a:spcAft>
              <a:buClr>
                <a:schemeClr val="dk1"/>
              </a:buClr>
              <a:buSzPts val="2400"/>
              <a:buChar char="•"/>
            </a:pPr>
            <a:r>
              <a:rPr lang="nl-NL"/>
              <a:t>Steam in ontwikkeling</a:t>
            </a:r>
            <a:endParaRPr/>
          </a:p>
        </p:txBody>
      </p:sp>
      <p:pic>
        <p:nvPicPr>
          <p:cNvPr id="192" name="Google Shape;192;p13" descr="Afbeelding met tekst, elektronica, computer&#10;&#10;Automatisch gegenereerde beschrijving"/>
          <p:cNvPicPr preferRelativeResize="0">
            <a:picLocks noGrp="1"/>
          </p:cNvPicPr>
          <p:nvPr>
            <p:ph type="body" idx="2"/>
          </p:nvPr>
        </p:nvPicPr>
        <p:blipFill rotWithShape="1">
          <a:blip r:embed="rId3">
            <a:alphaModFix/>
          </a:blip>
          <a:srcRect l="24999" r="16948" b="1"/>
          <a:stretch/>
        </p:blipFill>
        <p:spPr>
          <a:xfrm>
            <a:off x="7795836" y="1825625"/>
            <a:ext cx="3405564" cy="381317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Google Shape;198;p1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Trebuchet MS"/>
              <a:buNone/>
            </a:pPr>
            <a:r>
              <a:rPr lang="nl-NL"/>
              <a:t>Aandachtspunten bij aanschaf</a:t>
            </a:r>
            <a:endParaRPr/>
          </a:p>
        </p:txBody>
      </p:sp>
      <p:sp>
        <p:nvSpPr>
          <p:cNvPr id="199" name="Google Shape;199;p1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432000" lvl="0" indent="-432000" algn="l" rtl="0">
              <a:lnSpc>
                <a:spcPct val="90000"/>
              </a:lnSpc>
              <a:spcBef>
                <a:spcPts val="0"/>
              </a:spcBef>
              <a:spcAft>
                <a:spcPts val="0"/>
              </a:spcAft>
              <a:buClr>
                <a:schemeClr val="dk1"/>
              </a:buClr>
              <a:buSzPts val="2800"/>
              <a:buFont typeface="Trebuchet MS"/>
              <a:buChar char="•"/>
            </a:pPr>
            <a:r>
              <a:rPr lang="nl-NL"/>
              <a:t>Budget: € 250 – 1000</a:t>
            </a:r>
            <a:endParaRPr/>
          </a:p>
          <a:p>
            <a:pPr marL="432000" lvl="0" indent="-432000" algn="l" rtl="0">
              <a:lnSpc>
                <a:spcPct val="90000"/>
              </a:lnSpc>
              <a:spcBef>
                <a:spcPts val="1000"/>
              </a:spcBef>
              <a:spcAft>
                <a:spcPts val="0"/>
              </a:spcAft>
              <a:buClr>
                <a:schemeClr val="dk1"/>
              </a:buClr>
              <a:buSzPts val="2800"/>
              <a:buFont typeface="Trebuchet MS"/>
              <a:buChar char="•"/>
            </a:pPr>
            <a:r>
              <a:rPr lang="nl-NL"/>
              <a:t>Scherm:</a:t>
            </a:r>
            <a:endParaRPr/>
          </a:p>
          <a:p>
            <a:pPr marL="792000" lvl="1" indent="-360000" algn="l" rtl="0">
              <a:lnSpc>
                <a:spcPct val="90000"/>
              </a:lnSpc>
              <a:spcBef>
                <a:spcPts val="500"/>
              </a:spcBef>
              <a:spcAft>
                <a:spcPts val="0"/>
              </a:spcAft>
              <a:buClr>
                <a:schemeClr val="dk1"/>
              </a:buClr>
              <a:buSzPts val="2400"/>
              <a:buChar char="•"/>
            </a:pPr>
            <a:r>
              <a:rPr lang="nl-NL"/>
              <a:t>vast, omklapbaar, verwijderbaar</a:t>
            </a:r>
            <a:endParaRPr/>
          </a:p>
          <a:p>
            <a:pPr marL="792000" lvl="1" indent="-360000" algn="l" rtl="0">
              <a:lnSpc>
                <a:spcPct val="90000"/>
              </a:lnSpc>
              <a:spcBef>
                <a:spcPts val="500"/>
              </a:spcBef>
              <a:spcAft>
                <a:spcPts val="0"/>
              </a:spcAft>
              <a:buClr>
                <a:schemeClr val="dk1"/>
              </a:buClr>
              <a:buSzPts val="2400"/>
              <a:buChar char="•"/>
            </a:pPr>
            <a:r>
              <a:rPr lang="nl-NL"/>
              <a:t>aanraakscherm</a:t>
            </a:r>
            <a:endParaRPr/>
          </a:p>
          <a:p>
            <a:pPr marL="792000" lvl="1" indent="-360000" algn="l" rtl="0">
              <a:lnSpc>
                <a:spcPct val="90000"/>
              </a:lnSpc>
              <a:spcBef>
                <a:spcPts val="500"/>
              </a:spcBef>
              <a:spcAft>
                <a:spcPts val="0"/>
              </a:spcAft>
              <a:buClr>
                <a:schemeClr val="dk1"/>
              </a:buClr>
              <a:buSzPts val="2400"/>
              <a:buChar char="•"/>
            </a:pPr>
            <a:r>
              <a:rPr lang="nl-NL"/>
              <a:t>grootte: 10 – 15”</a:t>
            </a:r>
            <a:endParaRPr/>
          </a:p>
          <a:p>
            <a:pPr marL="792000" lvl="1" indent="-360000" algn="l" rtl="0">
              <a:lnSpc>
                <a:spcPct val="90000"/>
              </a:lnSpc>
              <a:spcBef>
                <a:spcPts val="500"/>
              </a:spcBef>
              <a:spcAft>
                <a:spcPts val="0"/>
              </a:spcAft>
              <a:buClr>
                <a:schemeClr val="dk1"/>
              </a:buClr>
              <a:buSzPts val="2400"/>
              <a:buChar char="•"/>
            </a:pPr>
            <a:r>
              <a:rPr lang="nl-NL"/>
              <a:t>resolutie: HD Ready (1280 x 720) tot Quad HD (2560 x 1440)</a:t>
            </a:r>
            <a:endParaRPr/>
          </a:p>
          <a:p>
            <a:pPr marL="792000" lvl="1" indent="-360000" algn="l" rtl="0">
              <a:lnSpc>
                <a:spcPct val="90000"/>
              </a:lnSpc>
              <a:spcBef>
                <a:spcPts val="500"/>
              </a:spcBef>
              <a:spcAft>
                <a:spcPts val="0"/>
              </a:spcAft>
              <a:buClr>
                <a:schemeClr val="dk1"/>
              </a:buClr>
              <a:buSzPts val="2400"/>
              <a:buChar char="•"/>
            </a:pPr>
            <a:r>
              <a:rPr lang="nl-NL"/>
              <a:t>kwaliteit: TN, IPS of OLED</a:t>
            </a:r>
            <a:endParaRPr/>
          </a:p>
        </p:txBody>
      </p:sp>
      <p:pic>
        <p:nvPicPr>
          <p:cNvPr id="200" name="Google Shape;200;p14" descr="Afbeelding met tekst, binnen, kantoor, bureau&#10;&#10;Automatisch gegenereerde beschrijving"/>
          <p:cNvPicPr preferRelativeResize="0"/>
          <p:nvPr/>
        </p:nvPicPr>
        <p:blipFill rotWithShape="1">
          <a:blip r:embed="rId3">
            <a:alphaModFix/>
          </a:blip>
          <a:srcRect t="36179" b="8720"/>
          <a:stretch/>
        </p:blipFill>
        <p:spPr>
          <a:xfrm>
            <a:off x="7273290" y="1690688"/>
            <a:ext cx="3413760" cy="105918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p1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Trebuchet MS"/>
              <a:buNone/>
            </a:pPr>
            <a:r>
              <a:rPr lang="nl-NL"/>
              <a:t>Aandachtspunten bij aanschaf</a:t>
            </a:r>
            <a:endParaRPr/>
          </a:p>
        </p:txBody>
      </p:sp>
      <p:sp>
        <p:nvSpPr>
          <p:cNvPr id="207" name="Google Shape;207;p15"/>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432000" lvl="0" indent="-432000" algn="l" rtl="0">
              <a:lnSpc>
                <a:spcPct val="90000"/>
              </a:lnSpc>
              <a:spcBef>
                <a:spcPts val="0"/>
              </a:spcBef>
              <a:spcAft>
                <a:spcPts val="0"/>
              </a:spcAft>
              <a:buClr>
                <a:schemeClr val="dk1"/>
              </a:buClr>
              <a:buSzPts val="2800"/>
              <a:buFont typeface="Trebuchet MS"/>
              <a:buChar char="•"/>
            </a:pPr>
            <a:r>
              <a:rPr lang="nl-NL" dirty="0"/>
              <a:t>Geheugen:</a:t>
            </a:r>
            <a:endParaRPr dirty="0"/>
          </a:p>
          <a:p>
            <a:pPr marL="792000" lvl="1" indent="-360000" algn="l" rtl="0">
              <a:lnSpc>
                <a:spcPct val="90000"/>
              </a:lnSpc>
              <a:spcBef>
                <a:spcPts val="500"/>
              </a:spcBef>
              <a:spcAft>
                <a:spcPts val="0"/>
              </a:spcAft>
              <a:buClr>
                <a:schemeClr val="dk1"/>
              </a:buClr>
              <a:buSzPts val="2400"/>
              <a:buChar char="•"/>
            </a:pPr>
            <a:r>
              <a:rPr lang="nl-NL" dirty="0"/>
              <a:t>intern 4-8 GB</a:t>
            </a:r>
            <a:endParaRPr dirty="0"/>
          </a:p>
          <a:p>
            <a:pPr marL="792000" lvl="1" indent="-360000" algn="l" rtl="0">
              <a:lnSpc>
                <a:spcPct val="90000"/>
              </a:lnSpc>
              <a:spcBef>
                <a:spcPts val="500"/>
              </a:spcBef>
              <a:spcAft>
                <a:spcPts val="0"/>
              </a:spcAft>
              <a:buClr>
                <a:schemeClr val="dk1"/>
              </a:buClr>
              <a:buSzPts val="2400"/>
              <a:buChar char="•"/>
            </a:pPr>
            <a:r>
              <a:rPr lang="nl-NL" dirty="0"/>
              <a:t>opslag 32-256 GB, </a:t>
            </a:r>
            <a:r>
              <a:rPr lang="nl-NL" dirty="0" err="1"/>
              <a:t>uitbreidbaar</a:t>
            </a:r>
            <a:r>
              <a:rPr lang="nl-NL" dirty="0"/>
              <a:t> met externe drive of USB-stick</a:t>
            </a:r>
            <a:endParaRPr dirty="0"/>
          </a:p>
          <a:p>
            <a:pPr marL="432000" lvl="0" indent="-432000" algn="l" rtl="0">
              <a:lnSpc>
                <a:spcPct val="90000"/>
              </a:lnSpc>
              <a:spcBef>
                <a:spcPts val="1000"/>
              </a:spcBef>
              <a:spcAft>
                <a:spcPts val="0"/>
              </a:spcAft>
              <a:buClr>
                <a:schemeClr val="dk1"/>
              </a:buClr>
              <a:buSzPts val="2800"/>
              <a:buFont typeface="Trebuchet MS"/>
              <a:buChar char="•"/>
            </a:pPr>
            <a:r>
              <a:rPr lang="nl-NL" dirty="0"/>
              <a:t>Processor 64bit</a:t>
            </a:r>
            <a:endParaRPr dirty="0"/>
          </a:p>
          <a:p>
            <a:pPr marL="432000" lvl="0" indent="-432000" algn="l" rtl="0">
              <a:lnSpc>
                <a:spcPct val="90000"/>
              </a:lnSpc>
              <a:spcBef>
                <a:spcPts val="1000"/>
              </a:spcBef>
              <a:spcAft>
                <a:spcPts val="0"/>
              </a:spcAft>
              <a:buClr>
                <a:schemeClr val="dk1"/>
              </a:buClr>
              <a:buSzPts val="2800"/>
              <a:buFont typeface="Trebuchet MS"/>
              <a:buChar char="•"/>
            </a:pPr>
            <a:r>
              <a:rPr lang="nl-NL" dirty="0"/>
              <a:t>Poorten: </a:t>
            </a:r>
            <a:endParaRPr dirty="0"/>
          </a:p>
          <a:p>
            <a:pPr marL="792000" lvl="1" indent="-360000" algn="l" rtl="0">
              <a:lnSpc>
                <a:spcPct val="90000"/>
              </a:lnSpc>
              <a:spcBef>
                <a:spcPts val="500"/>
              </a:spcBef>
              <a:spcAft>
                <a:spcPts val="0"/>
              </a:spcAft>
              <a:buClr>
                <a:schemeClr val="dk1"/>
              </a:buClr>
              <a:buSzPts val="2400"/>
              <a:buChar char="•"/>
            </a:pPr>
            <a:r>
              <a:rPr lang="nl-NL" dirty="0"/>
              <a:t>RJ45, SD, HDMI, audio</a:t>
            </a:r>
            <a:endParaRPr dirty="0"/>
          </a:p>
          <a:p>
            <a:pPr marL="792000" lvl="1" indent="-360000" algn="l" rtl="0">
              <a:lnSpc>
                <a:spcPct val="90000"/>
              </a:lnSpc>
              <a:spcBef>
                <a:spcPts val="500"/>
              </a:spcBef>
              <a:spcAft>
                <a:spcPts val="0"/>
              </a:spcAft>
              <a:buClr>
                <a:schemeClr val="dk1"/>
              </a:buClr>
              <a:buSzPts val="2400"/>
              <a:buChar char="•"/>
            </a:pPr>
            <a:r>
              <a:rPr lang="nl-NL" dirty="0"/>
              <a:t>USB-C-poort bij hub</a:t>
            </a:r>
            <a:endParaRPr dirty="0"/>
          </a:p>
          <a:p>
            <a:pPr marL="432000" lvl="0" indent="-432000" algn="l" rtl="0">
              <a:lnSpc>
                <a:spcPct val="90000"/>
              </a:lnSpc>
              <a:spcBef>
                <a:spcPts val="1000"/>
              </a:spcBef>
              <a:spcAft>
                <a:spcPts val="0"/>
              </a:spcAft>
              <a:buClr>
                <a:schemeClr val="dk1"/>
              </a:buClr>
              <a:buSzPts val="2800"/>
              <a:buFont typeface="Trebuchet MS"/>
              <a:buChar char="•"/>
            </a:pPr>
            <a:r>
              <a:rPr lang="nl-NL" dirty="0"/>
              <a:t>Tweedehands / </a:t>
            </a:r>
            <a:r>
              <a:rPr lang="nl-NL" dirty="0" err="1"/>
              <a:t>refurbished</a:t>
            </a:r>
            <a:r>
              <a:rPr lang="nl-NL" dirty="0"/>
              <a:t>:</a:t>
            </a:r>
            <a:endParaRPr dirty="0"/>
          </a:p>
          <a:p>
            <a:pPr marL="792000" lvl="1" indent="-360000" algn="l" rtl="0">
              <a:lnSpc>
                <a:spcPct val="90000"/>
              </a:lnSpc>
              <a:spcBef>
                <a:spcPts val="500"/>
              </a:spcBef>
              <a:spcAft>
                <a:spcPts val="0"/>
              </a:spcAft>
              <a:buClr>
                <a:schemeClr val="dk1"/>
              </a:buClr>
              <a:buSzPts val="2400"/>
              <a:buChar char="•"/>
            </a:pPr>
            <a:r>
              <a:rPr lang="nl-NL" dirty="0"/>
              <a:t>houd rekening met einde updates na 8 jaar</a:t>
            </a:r>
            <a:endParaRPr dirty="0"/>
          </a:p>
          <a:p>
            <a:pPr marL="792000" lvl="1" indent="-207600" algn="l" rtl="0">
              <a:lnSpc>
                <a:spcPct val="90000"/>
              </a:lnSpc>
              <a:spcBef>
                <a:spcPts val="500"/>
              </a:spcBef>
              <a:spcAft>
                <a:spcPts val="0"/>
              </a:spcAft>
              <a:buClr>
                <a:schemeClr val="dk1"/>
              </a:buClr>
              <a:buSzPts val="2400"/>
              <a:buNone/>
            </a:pPr>
            <a:endParaRPr dirty="0"/>
          </a:p>
          <a:p>
            <a:pPr marL="792000" lvl="1" indent="-207600" algn="l" rtl="0">
              <a:lnSpc>
                <a:spcPct val="90000"/>
              </a:lnSpc>
              <a:spcBef>
                <a:spcPts val="500"/>
              </a:spcBef>
              <a:spcAft>
                <a:spcPts val="0"/>
              </a:spcAft>
              <a:buClr>
                <a:schemeClr val="dk1"/>
              </a:buClr>
              <a:buSzPts val="2400"/>
              <a:buNone/>
            </a:pPr>
            <a:endParaRPr dirty="0"/>
          </a:p>
        </p:txBody>
      </p:sp>
      <p:pic>
        <p:nvPicPr>
          <p:cNvPr id="208" name="Google Shape;208;p15" descr="Afbeelding met binnen, elektronica, computer&#10;&#10;Automatisch gegenereerde beschrijving"/>
          <p:cNvPicPr preferRelativeResize="0"/>
          <p:nvPr/>
        </p:nvPicPr>
        <p:blipFill rotWithShape="1">
          <a:blip r:embed="rId3">
            <a:alphaModFix/>
          </a:blip>
          <a:srcRect t="35168" r="16147" b="23106"/>
          <a:stretch/>
        </p:blipFill>
        <p:spPr>
          <a:xfrm>
            <a:off x="6269123" y="3992880"/>
            <a:ext cx="4208378" cy="119634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Google Shape;213;p1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Trebuchet MS"/>
              <a:buNone/>
            </a:pPr>
            <a:r>
              <a:rPr lang="nl-NL"/>
              <a:t>Extra hardware aansluiten</a:t>
            </a:r>
            <a:endParaRPr/>
          </a:p>
        </p:txBody>
      </p:sp>
      <p:sp>
        <p:nvSpPr>
          <p:cNvPr id="214" name="Google Shape;214;p1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432000" lvl="0" indent="-432000" algn="l" rtl="0">
              <a:lnSpc>
                <a:spcPct val="90000"/>
              </a:lnSpc>
              <a:spcBef>
                <a:spcPts val="0"/>
              </a:spcBef>
              <a:spcAft>
                <a:spcPts val="0"/>
              </a:spcAft>
              <a:buClr>
                <a:schemeClr val="dk1"/>
              </a:buClr>
              <a:buSzPts val="2800"/>
              <a:buFont typeface="Trebuchet MS"/>
              <a:buChar char="•"/>
            </a:pPr>
            <a:r>
              <a:rPr lang="nl-NL"/>
              <a:t>De compatibiliteitslijst van ChromeOS is veel minder dan Windows en Linux. Hierdoor extra aandacht bij de aanschaf hiervan:</a:t>
            </a:r>
            <a:endParaRPr/>
          </a:p>
          <a:p>
            <a:pPr marL="792000" lvl="1" indent="-360000" algn="l" rtl="0">
              <a:lnSpc>
                <a:spcPct val="90000"/>
              </a:lnSpc>
              <a:spcBef>
                <a:spcPts val="500"/>
              </a:spcBef>
              <a:spcAft>
                <a:spcPts val="0"/>
              </a:spcAft>
              <a:buClr>
                <a:schemeClr val="dk1"/>
              </a:buClr>
              <a:buSzPts val="2400"/>
              <a:buChar char="•"/>
            </a:pPr>
            <a:r>
              <a:rPr lang="nl-NL"/>
              <a:t>Optische schijven</a:t>
            </a:r>
            <a:endParaRPr/>
          </a:p>
          <a:p>
            <a:pPr marL="792000" lvl="1" indent="-360000" algn="l" rtl="0">
              <a:lnSpc>
                <a:spcPct val="90000"/>
              </a:lnSpc>
              <a:spcBef>
                <a:spcPts val="500"/>
              </a:spcBef>
              <a:spcAft>
                <a:spcPts val="0"/>
              </a:spcAft>
              <a:buClr>
                <a:schemeClr val="dk1"/>
              </a:buClr>
              <a:buSzPts val="2400"/>
              <a:buChar char="•"/>
            </a:pPr>
            <a:r>
              <a:rPr lang="nl-NL"/>
              <a:t>Camera’s</a:t>
            </a:r>
            <a:endParaRPr/>
          </a:p>
          <a:p>
            <a:pPr marL="792000" lvl="1" indent="-360000" algn="l" rtl="0">
              <a:lnSpc>
                <a:spcPct val="90000"/>
              </a:lnSpc>
              <a:spcBef>
                <a:spcPts val="500"/>
              </a:spcBef>
              <a:spcAft>
                <a:spcPts val="0"/>
              </a:spcAft>
              <a:buClr>
                <a:schemeClr val="dk1"/>
              </a:buClr>
              <a:buSzPts val="2400"/>
              <a:buChar char="•"/>
            </a:pPr>
            <a:r>
              <a:rPr lang="nl-NL"/>
              <a:t>Printers ! ! !</a:t>
            </a:r>
            <a:endParaRPr/>
          </a:p>
          <a:p>
            <a:pPr marL="792000" lvl="1" indent="-360000" algn="l" rtl="0">
              <a:lnSpc>
                <a:spcPct val="90000"/>
              </a:lnSpc>
              <a:spcBef>
                <a:spcPts val="500"/>
              </a:spcBef>
              <a:spcAft>
                <a:spcPts val="0"/>
              </a:spcAft>
              <a:buClr>
                <a:schemeClr val="dk1"/>
              </a:buClr>
              <a:buSzPts val="2400"/>
              <a:buChar char="•"/>
            </a:pPr>
            <a:r>
              <a:rPr lang="nl-NL"/>
              <a:t>enz</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Google Shape;220;p1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Trebuchet MS"/>
              <a:buNone/>
            </a:pPr>
            <a:r>
              <a:rPr lang="nl-NL"/>
              <a:t>Samenvatting</a:t>
            </a:r>
            <a:endParaRPr/>
          </a:p>
        </p:txBody>
      </p:sp>
      <p:sp>
        <p:nvSpPr>
          <p:cNvPr id="221" name="Google Shape;221;p17"/>
          <p:cNvSpPr txBox="1">
            <a:spLocks noGrp="1"/>
          </p:cNvSpPr>
          <p:nvPr>
            <p:ph type="body" idx="1"/>
          </p:nvPr>
        </p:nvSpPr>
        <p:spPr>
          <a:xfrm>
            <a:off x="838200" y="1939925"/>
            <a:ext cx="10515600" cy="4351338"/>
          </a:xfrm>
          <a:prstGeom prst="rect">
            <a:avLst/>
          </a:prstGeom>
          <a:noFill/>
          <a:ln>
            <a:noFill/>
          </a:ln>
        </p:spPr>
        <p:txBody>
          <a:bodyPr spcFirstLastPara="1" wrap="square" lIns="91425" tIns="45700" rIns="91425" bIns="45700" anchor="t" anchorCtr="0">
            <a:noAutofit/>
          </a:bodyPr>
          <a:lstStyle/>
          <a:p>
            <a:pPr marL="432000" lvl="0" indent="-432000" algn="l" rtl="0">
              <a:lnSpc>
                <a:spcPct val="90000"/>
              </a:lnSpc>
              <a:spcBef>
                <a:spcPts val="0"/>
              </a:spcBef>
              <a:spcAft>
                <a:spcPts val="0"/>
              </a:spcAft>
              <a:buClr>
                <a:schemeClr val="dk1"/>
              </a:buClr>
              <a:buSzPts val="2800"/>
              <a:buFont typeface="Trebuchet MS"/>
              <a:buChar char="•"/>
            </a:pPr>
            <a:r>
              <a:rPr lang="nl-NL"/>
              <a:t>Chromebook:</a:t>
            </a:r>
            <a:endParaRPr/>
          </a:p>
          <a:p>
            <a:pPr marL="792000" lvl="1" indent="-360000" algn="l" rtl="0">
              <a:lnSpc>
                <a:spcPct val="90000"/>
              </a:lnSpc>
              <a:spcBef>
                <a:spcPts val="500"/>
              </a:spcBef>
              <a:spcAft>
                <a:spcPts val="0"/>
              </a:spcAft>
              <a:buClr>
                <a:schemeClr val="dk1"/>
              </a:buClr>
              <a:buSzPts val="2400"/>
              <a:buChar char="•"/>
            </a:pPr>
            <a:r>
              <a:rPr lang="nl-NL"/>
              <a:t>is veelzijdige laptop tussen tablet en Windows / Linux laptop, qua prijs en prestaties</a:t>
            </a:r>
            <a:endParaRPr/>
          </a:p>
          <a:p>
            <a:pPr marL="792000" lvl="1" indent="-360000" algn="l" rtl="0">
              <a:lnSpc>
                <a:spcPct val="90000"/>
              </a:lnSpc>
              <a:spcBef>
                <a:spcPts val="500"/>
              </a:spcBef>
              <a:spcAft>
                <a:spcPts val="0"/>
              </a:spcAft>
              <a:buClr>
                <a:schemeClr val="dk1"/>
              </a:buClr>
              <a:buSzPts val="2400"/>
              <a:buChar char="•"/>
            </a:pPr>
            <a:r>
              <a:rPr lang="nl-NL"/>
              <a:t>is makkelijk in gebruik</a:t>
            </a:r>
            <a:endParaRPr/>
          </a:p>
          <a:p>
            <a:pPr marL="792000" lvl="1" indent="-360000" algn="l" rtl="0">
              <a:lnSpc>
                <a:spcPct val="90000"/>
              </a:lnSpc>
              <a:spcBef>
                <a:spcPts val="500"/>
              </a:spcBef>
              <a:spcAft>
                <a:spcPts val="0"/>
              </a:spcAft>
              <a:buClr>
                <a:schemeClr val="dk1"/>
              </a:buClr>
              <a:buSzPts val="2400"/>
              <a:buChar char="•"/>
            </a:pPr>
            <a:r>
              <a:rPr lang="nl-NL"/>
              <a:t>is veilig</a:t>
            </a:r>
            <a:endParaRPr/>
          </a:p>
          <a:p>
            <a:pPr marL="792000" lvl="1" indent="-360000" algn="l" rtl="0">
              <a:lnSpc>
                <a:spcPct val="90000"/>
              </a:lnSpc>
              <a:spcBef>
                <a:spcPts val="500"/>
              </a:spcBef>
              <a:spcAft>
                <a:spcPts val="0"/>
              </a:spcAft>
              <a:buClr>
                <a:schemeClr val="dk1"/>
              </a:buClr>
              <a:buSzPts val="2400"/>
              <a:buChar char="•"/>
            </a:pPr>
            <a:r>
              <a:rPr lang="nl-NL"/>
              <a:t>kent vele modellen en opties</a:t>
            </a:r>
            <a:endParaRPr/>
          </a:p>
          <a:p>
            <a:pPr marL="792000" lvl="1" indent="-360000" algn="l" rtl="0">
              <a:lnSpc>
                <a:spcPct val="90000"/>
              </a:lnSpc>
              <a:spcBef>
                <a:spcPts val="500"/>
              </a:spcBef>
              <a:spcAft>
                <a:spcPts val="0"/>
              </a:spcAft>
              <a:buClr>
                <a:schemeClr val="dk1"/>
              </a:buClr>
              <a:buSzPts val="2400"/>
              <a:buChar char="•"/>
            </a:pPr>
            <a:r>
              <a:rPr lang="nl-NL"/>
              <a:t>kan voldoende software draaien, vaak web-based</a:t>
            </a:r>
            <a:endParaRPr/>
          </a:p>
          <a:p>
            <a:pPr marL="792000" lvl="1" indent="-360000" algn="l" rtl="0">
              <a:lnSpc>
                <a:spcPct val="90000"/>
              </a:lnSpc>
              <a:spcBef>
                <a:spcPts val="500"/>
              </a:spcBef>
              <a:spcAft>
                <a:spcPts val="0"/>
              </a:spcAft>
              <a:buClr>
                <a:schemeClr val="dk1"/>
              </a:buClr>
              <a:buSzPts val="2400"/>
              <a:buChar char="•"/>
            </a:pPr>
            <a:r>
              <a:rPr lang="nl-NL"/>
              <a:t>is afhankelijk van internetaansluiting</a:t>
            </a:r>
            <a:endParaRPr/>
          </a:p>
          <a:p>
            <a:pPr marL="792000" lvl="1" indent="-360000" algn="l" rtl="0">
              <a:lnSpc>
                <a:spcPct val="90000"/>
              </a:lnSpc>
              <a:spcBef>
                <a:spcPts val="500"/>
              </a:spcBef>
              <a:spcAft>
                <a:spcPts val="0"/>
              </a:spcAft>
              <a:buClr>
                <a:schemeClr val="dk1"/>
              </a:buClr>
              <a:buSzPts val="2400"/>
              <a:buChar char="•"/>
            </a:pPr>
            <a:r>
              <a:rPr lang="nl-NL"/>
              <a:t>leunt zwaar op Google</a:t>
            </a:r>
            <a:endParaRPr/>
          </a:p>
          <a:p>
            <a:pPr marL="792000" lvl="1" indent="-207600" algn="l" rtl="0">
              <a:lnSpc>
                <a:spcPct val="90000"/>
              </a:lnSpc>
              <a:spcBef>
                <a:spcPts val="500"/>
              </a:spcBef>
              <a:spcAft>
                <a:spcPts val="0"/>
              </a:spcAft>
              <a:buClr>
                <a:schemeClr val="dk1"/>
              </a:buClr>
              <a:buSzPts val="2400"/>
              <a:buNone/>
            </a:pPr>
            <a:endParaRPr/>
          </a:p>
          <a:p>
            <a:pPr marL="792000" lvl="1" indent="-207600" algn="l" rtl="0">
              <a:lnSpc>
                <a:spcPct val="90000"/>
              </a:lnSpc>
              <a:spcBef>
                <a:spcPts val="500"/>
              </a:spcBef>
              <a:spcAft>
                <a:spcPts val="0"/>
              </a:spcAft>
              <a:buClr>
                <a:schemeClr val="dk1"/>
              </a:buClr>
              <a:buSzPts val="2400"/>
              <a:buNone/>
            </a:pP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1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Trebuchet MS"/>
              <a:buNone/>
            </a:pPr>
            <a:r>
              <a:rPr lang="nl-NL"/>
              <a:t> </a:t>
            </a:r>
            <a:endParaRPr/>
          </a:p>
        </p:txBody>
      </p:sp>
      <p:sp>
        <p:nvSpPr>
          <p:cNvPr id="227" name="Google Shape;227;p18"/>
          <p:cNvSpPr txBox="1">
            <a:spLocks noGrp="1"/>
          </p:cNvSpPr>
          <p:nvPr>
            <p:ph type="body" idx="1"/>
          </p:nvPr>
        </p:nvSpPr>
        <p:spPr>
          <a:xfrm>
            <a:off x="838200" y="1825625"/>
            <a:ext cx="10858500" cy="435133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2800"/>
              <a:buNone/>
            </a:pPr>
            <a:r>
              <a:rPr lang="nl-NL" dirty="0"/>
              <a:t>Uw oude computer niet meer geschikt voor Windows of Linux ?</a:t>
            </a:r>
            <a:endParaRPr dirty="0"/>
          </a:p>
          <a:p>
            <a:pPr marL="432000" lvl="0" indent="-432000" algn="l" rtl="0">
              <a:lnSpc>
                <a:spcPct val="90000"/>
              </a:lnSpc>
              <a:spcBef>
                <a:spcPts val="1000"/>
              </a:spcBef>
              <a:spcAft>
                <a:spcPts val="0"/>
              </a:spcAft>
              <a:buClr>
                <a:schemeClr val="dk1"/>
              </a:buClr>
              <a:buSzPts val="2800"/>
              <a:buFont typeface="Trebuchet MS"/>
              <a:buChar char="•"/>
            </a:pPr>
            <a:r>
              <a:rPr lang="nl-NL" dirty="0"/>
              <a:t>Windows11 stelt hogere eisen aan laptop, o.a.</a:t>
            </a:r>
            <a:endParaRPr dirty="0"/>
          </a:p>
          <a:p>
            <a:pPr marL="792000" lvl="1" indent="-360000" algn="l" rtl="0">
              <a:lnSpc>
                <a:spcPct val="90000"/>
              </a:lnSpc>
              <a:spcBef>
                <a:spcPts val="500"/>
              </a:spcBef>
              <a:spcAft>
                <a:spcPts val="0"/>
              </a:spcAft>
              <a:buClr>
                <a:schemeClr val="dk1"/>
              </a:buClr>
              <a:buSzPts val="2400"/>
              <a:buChar char="•"/>
            </a:pPr>
            <a:r>
              <a:rPr lang="nl-NL" dirty="0"/>
              <a:t>Beveiligings-chip</a:t>
            </a:r>
            <a:endParaRPr dirty="0"/>
          </a:p>
          <a:p>
            <a:pPr marL="792000" lvl="1" indent="-360000" algn="l" rtl="0">
              <a:lnSpc>
                <a:spcPct val="90000"/>
              </a:lnSpc>
              <a:spcBef>
                <a:spcPts val="500"/>
              </a:spcBef>
              <a:spcAft>
                <a:spcPts val="0"/>
              </a:spcAft>
              <a:buClr>
                <a:schemeClr val="dk1"/>
              </a:buClr>
              <a:buSzPts val="2400"/>
              <a:buChar char="•"/>
            </a:pPr>
            <a:r>
              <a:rPr lang="nl-NL" dirty="0" err="1"/>
              <a:t>Uefi</a:t>
            </a:r>
            <a:r>
              <a:rPr lang="nl-NL" dirty="0"/>
              <a:t> instellingen</a:t>
            </a:r>
            <a:endParaRPr dirty="0"/>
          </a:p>
          <a:p>
            <a:pPr marL="792000" lvl="1" indent="-360000" algn="l" rtl="0">
              <a:lnSpc>
                <a:spcPct val="90000"/>
              </a:lnSpc>
              <a:spcBef>
                <a:spcPts val="500"/>
              </a:spcBef>
              <a:spcAft>
                <a:spcPts val="0"/>
              </a:spcAft>
              <a:buClr>
                <a:schemeClr val="dk1"/>
              </a:buClr>
              <a:buSzPts val="2400"/>
              <a:buChar char="•"/>
            </a:pPr>
            <a:r>
              <a:rPr lang="nl-NL" dirty="0"/>
              <a:t>Processorgeneratie</a:t>
            </a:r>
            <a:endParaRPr dirty="0"/>
          </a:p>
          <a:p>
            <a:pPr marL="432000" lvl="0" indent="-432000" algn="l" rtl="0">
              <a:lnSpc>
                <a:spcPct val="90000"/>
              </a:lnSpc>
              <a:spcBef>
                <a:spcPts val="1000"/>
              </a:spcBef>
              <a:spcAft>
                <a:spcPts val="0"/>
              </a:spcAft>
              <a:buClr>
                <a:schemeClr val="dk1"/>
              </a:buClr>
              <a:buSzPts val="2800"/>
              <a:buFont typeface="Trebuchet MS"/>
              <a:buChar char="•"/>
            </a:pPr>
            <a:r>
              <a:rPr lang="nl-NL" dirty="0"/>
              <a:t>Meeste laptops in gebruik in 2020 niet geschikt voor Windows11</a:t>
            </a:r>
            <a:br>
              <a:rPr lang="nl-NL" dirty="0"/>
            </a:br>
            <a:endParaRPr dirty="0"/>
          </a:p>
          <a:p>
            <a:pPr marL="432000" lvl="0" indent="-432000" algn="l" rtl="0">
              <a:lnSpc>
                <a:spcPct val="90000"/>
              </a:lnSpc>
              <a:spcBef>
                <a:spcPts val="1000"/>
              </a:spcBef>
              <a:spcAft>
                <a:spcPts val="0"/>
              </a:spcAft>
              <a:buClr>
                <a:schemeClr val="dk1"/>
              </a:buClr>
              <a:buSzPts val="2800"/>
              <a:buFont typeface="Trebuchet MS"/>
              <a:buChar char="•"/>
            </a:pPr>
            <a:r>
              <a:rPr lang="nl-NL" dirty="0"/>
              <a:t>Uw laptop is verder bruikbaar zonder Windows of Linux door ChromeOS </a:t>
            </a:r>
            <a:r>
              <a:rPr lang="nl-NL" dirty="0" err="1"/>
              <a:t>Flex</a:t>
            </a:r>
            <a:r>
              <a:rPr lang="nl-NL" dirty="0"/>
              <a:t> (wel 64bits !!)</a:t>
            </a:r>
            <a:endParaRPr dirty="0"/>
          </a:p>
        </p:txBody>
      </p:sp>
      <p:pic>
        <p:nvPicPr>
          <p:cNvPr id="228" name="Google Shape;228;p18" descr="How to Install Chrome OS Flex on Old Windows Laptops"/>
          <p:cNvPicPr preferRelativeResize="0"/>
          <p:nvPr/>
        </p:nvPicPr>
        <p:blipFill rotWithShape="1">
          <a:blip r:embed="rId3">
            <a:alphaModFix/>
          </a:blip>
          <a:srcRect l="19266" t="28499" r="19086" b="28600"/>
          <a:stretch/>
        </p:blipFill>
        <p:spPr>
          <a:xfrm>
            <a:off x="838200" y="204788"/>
            <a:ext cx="5486400" cy="1485900"/>
          </a:xfrm>
          <a:prstGeom prst="rect">
            <a:avLst/>
          </a:prstGeom>
          <a:noFill/>
          <a:ln>
            <a:noFill/>
          </a:ln>
        </p:spPr>
      </p:pic>
      <p:sp>
        <p:nvSpPr>
          <p:cNvPr id="3" name="Tekstvak 2">
            <a:extLst>
              <a:ext uri="{FF2B5EF4-FFF2-40B4-BE49-F238E27FC236}">
                <a16:creationId xmlns:a16="http://schemas.microsoft.com/office/drawing/2014/main" id="{1360C059-51AA-D15F-6C1A-3812251C0FD3}"/>
              </a:ext>
            </a:extLst>
          </p:cNvPr>
          <p:cNvSpPr txBox="1"/>
          <p:nvPr/>
        </p:nvSpPr>
        <p:spPr>
          <a:xfrm>
            <a:off x="6445406" y="1204159"/>
            <a:ext cx="4674678" cy="400110"/>
          </a:xfrm>
          <a:prstGeom prst="rect">
            <a:avLst/>
          </a:prstGeom>
          <a:noFill/>
        </p:spPr>
        <p:txBody>
          <a:bodyPr wrap="none" rtlCol="0">
            <a:spAutoFit/>
          </a:bodyPr>
          <a:lstStyle/>
          <a:p>
            <a:r>
              <a:rPr lang="nl-NL" sz="2000" dirty="0"/>
              <a:t>Opvolger door Google van </a:t>
            </a:r>
            <a:r>
              <a:rPr lang="nl-NL" sz="2000" dirty="0" err="1"/>
              <a:t>CloudReady</a:t>
            </a:r>
            <a:endParaRPr lang="nl-NL" sz="20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1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Trebuchet MS"/>
              <a:buNone/>
            </a:pPr>
            <a:r>
              <a:rPr lang="nl-NL"/>
              <a:t>USB stick ChromeOS aanmaken</a:t>
            </a:r>
            <a:endParaRPr/>
          </a:p>
        </p:txBody>
      </p:sp>
      <p:sp>
        <p:nvSpPr>
          <p:cNvPr id="234" name="Google Shape;234;p1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432000" lvl="0" indent="-254199" algn="l" rtl="0">
              <a:lnSpc>
                <a:spcPct val="90000"/>
              </a:lnSpc>
              <a:spcBef>
                <a:spcPts val="0"/>
              </a:spcBef>
              <a:spcAft>
                <a:spcPts val="0"/>
              </a:spcAft>
              <a:buClr>
                <a:schemeClr val="dk1"/>
              </a:buClr>
              <a:buSzPts val="2800"/>
              <a:buFont typeface="Trebuchet MS"/>
              <a:buNone/>
            </a:pPr>
            <a:endParaRPr/>
          </a:p>
        </p:txBody>
      </p:sp>
      <p:pic>
        <p:nvPicPr>
          <p:cNvPr id="235" name="Google Shape;235;p19"/>
          <p:cNvPicPr preferRelativeResize="0"/>
          <p:nvPr/>
        </p:nvPicPr>
        <p:blipFill rotWithShape="1">
          <a:blip r:embed="rId3">
            <a:alphaModFix/>
          </a:blip>
          <a:srcRect/>
          <a:stretch/>
        </p:blipFill>
        <p:spPr>
          <a:xfrm>
            <a:off x="3723559" y="1293042"/>
            <a:ext cx="7630241" cy="4883921"/>
          </a:xfrm>
          <a:prstGeom prst="rect">
            <a:avLst/>
          </a:prstGeom>
          <a:noFill/>
          <a:ln>
            <a:noFill/>
          </a:ln>
        </p:spPr>
      </p:pic>
      <p:pic>
        <p:nvPicPr>
          <p:cNvPr id="236" name="Google Shape;236;p19"/>
          <p:cNvPicPr preferRelativeResize="0"/>
          <p:nvPr/>
        </p:nvPicPr>
        <p:blipFill rotWithShape="1">
          <a:blip r:embed="rId4">
            <a:alphaModFix/>
          </a:blip>
          <a:srcRect/>
          <a:stretch/>
        </p:blipFill>
        <p:spPr>
          <a:xfrm>
            <a:off x="284554" y="1362946"/>
            <a:ext cx="3439005" cy="4744112"/>
          </a:xfrm>
          <a:prstGeom prst="rect">
            <a:avLst/>
          </a:prstGeom>
          <a:noFill/>
          <a:ln>
            <a:noFill/>
          </a:ln>
        </p:spPr>
      </p:pic>
      <p:cxnSp>
        <p:nvCxnSpPr>
          <p:cNvPr id="237" name="Google Shape;237;p19"/>
          <p:cNvCxnSpPr/>
          <p:nvPr/>
        </p:nvCxnSpPr>
        <p:spPr>
          <a:xfrm>
            <a:off x="3723559" y="1588835"/>
            <a:ext cx="6658691" cy="180104"/>
          </a:xfrm>
          <a:prstGeom prst="straightConnector1">
            <a:avLst/>
          </a:prstGeom>
          <a:noFill/>
          <a:ln w="19050" cap="flat" cmpd="sng">
            <a:solidFill>
              <a:srgbClr val="FF0000"/>
            </a:solidFill>
            <a:prstDash val="solid"/>
            <a:miter lim="800000"/>
            <a:headEnd type="triangle" w="med" len="med"/>
            <a:tailEnd type="triangle" w="med" len="med"/>
          </a:ln>
        </p:spPr>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p2"/>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chemeClr val="dk1"/>
              </a:buClr>
              <a:buSzPts val="6000"/>
              <a:buFont typeface="Trebuchet MS"/>
              <a:buNone/>
            </a:pPr>
            <a:r>
              <a:rPr lang="nl-NL"/>
              <a:t>Chromebook</a:t>
            </a:r>
            <a:endParaRPr/>
          </a:p>
        </p:txBody>
      </p:sp>
      <p:sp>
        <p:nvSpPr>
          <p:cNvPr id="101" name="Google Shape;101;p2"/>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lnSpcReduction="10000"/>
          </a:bodyPr>
          <a:lstStyle/>
          <a:p>
            <a:pPr marL="0" lvl="0" indent="0" algn="ctr" rtl="0">
              <a:lnSpc>
                <a:spcPct val="90000"/>
              </a:lnSpc>
              <a:spcBef>
                <a:spcPts val="0"/>
              </a:spcBef>
              <a:spcAft>
                <a:spcPts val="0"/>
              </a:spcAft>
              <a:buClr>
                <a:schemeClr val="dk1"/>
              </a:buClr>
              <a:buSzPts val="2400"/>
              <a:buNone/>
            </a:pPr>
            <a:r>
              <a:rPr lang="nl-NL"/>
              <a:t>een veelzijdig apparaat tussen laptop en tablet</a:t>
            </a:r>
            <a:endParaRPr/>
          </a:p>
          <a:p>
            <a:pPr marL="0" lvl="0" indent="0" algn="ctr" rtl="0">
              <a:lnSpc>
                <a:spcPct val="90000"/>
              </a:lnSpc>
              <a:spcBef>
                <a:spcPts val="1000"/>
              </a:spcBef>
              <a:spcAft>
                <a:spcPts val="0"/>
              </a:spcAft>
              <a:buClr>
                <a:schemeClr val="dk1"/>
              </a:buClr>
              <a:buSzPts val="2400"/>
              <a:buNone/>
            </a:pPr>
            <a:endParaRPr/>
          </a:p>
          <a:p>
            <a:pPr marL="0" lvl="0" indent="0" algn="ctr" rtl="0">
              <a:lnSpc>
                <a:spcPct val="90000"/>
              </a:lnSpc>
              <a:spcBef>
                <a:spcPts val="1000"/>
              </a:spcBef>
              <a:spcAft>
                <a:spcPts val="0"/>
              </a:spcAft>
              <a:buClr>
                <a:schemeClr val="dk1"/>
              </a:buClr>
              <a:buSzPts val="2400"/>
              <a:buNone/>
            </a:pPr>
            <a:r>
              <a:rPr lang="nl-NL"/>
              <a:t>Auteur: Harry Meussen</a:t>
            </a:r>
            <a:br>
              <a:rPr lang="nl-NL"/>
            </a:br>
            <a:r>
              <a:rPr lang="nl-NL"/>
              <a:t>Presentator: Hans Niessen</a:t>
            </a:r>
            <a:endParaRPr/>
          </a:p>
          <a:p>
            <a:pPr marL="0" lvl="0" indent="0" algn="ctr" rtl="0">
              <a:lnSpc>
                <a:spcPct val="90000"/>
              </a:lnSpc>
              <a:spcBef>
                <a:spcPts val="1000"/>
              </a:spcBef>
              <a:spcAft>
                <a:spcPts val="0"/>
              </a:spcAft>
              <a:buClr>
                <a:schemeClr val="dk1"/>
              </a:buClr>
              <a:buSzPts val="2400"/>
              <a:buNone/>
            </a:pPr>
            <a:endParaRPr/>
          </a:p>
        </p:txBody>
      </p:sp>
      <p:pic>
        <p:nvPicPr>
          <p:cNvPr id="102" name="Google Shape;102;p2" descr="Afbeelding met tekst, computer, elektronica&#10;&#10;Automatisch gegenereerde beschrijving"/>
          <p:cNvPicPr preferRelativeResize="0"/>
          <p:nvPr/>
        </p:nvPicPr>
        <p:blipFill rotWithShape="1">
          <a:blip r:embed="rId3">
            <a:alphaModFix amt="20000"/>
          </a:blip>
          <a:srcRect t="13842" r="2499" b="13633"/>
          <a:stretch/>
        </p:blipFill>
        <p:spPr>
          <a:xfrm>
            <a:off x="3181350" y="1236663"/>
            <a:ext cx="6686550" cy="4973638"/>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pic>
        <p:nvPicPr>
          <p:cNvPr id="242" name="Google Shape;242;p20"/>
          <p:cNvPicPr preferRelativeResize="0"/>
          <p:nvPr/>
        </p:nvPicPr>
        <p:blipFill rotWithShape="1">
          <a:blip r:embed="rId3">
            <a:alphaModFix/>
          </a:blip>
          <a:srcRect/>
          <a:stretch/>
        </p:blipFill>
        <p:spPr>
          <a:xfrm>
            <a:off x="1126882" y="378383"/>
            <a:ext cx="9938236" cy="5584267"/>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pic>
        <p:nvPicPr>
          <p:cNvPr id="247" name="Google Shape;247;p21"/>
          <p:cNvPicPr preferRelativeResize="0"/>
          <p:nvPr/>
        </p:nvPicPr>
        <p:blipFill rotWithShape="1">
          <a:blip r:embed="rId3">
            <a:alphaModFix/>
          </a:blip>
          <a:srcRect/>
          <a:stretch/>
        </p:blipFill>
        <p:spPr>
          <a:xfrm>
            <a:off x="933450" y="397432"/>
            <a:ext cx="9826183" cy="5494801"/>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pic>
        <p:nvPicPr>
          <p:cNvPr id="252" name="Google Shape;252;p22"/>
          <p:cNvPicPr preferRelativeResize="0"/>
          <p:nvPr/>
        </p:nvPicPr>
        <p:blipFill rotWithShape="1">
          <a:blip r:embed="rId3">
            <a:alphaModFix/>
          </a:blip>
          <a:srcRect/>
          <a:stretch/>
        </p:blipFill>
        <p:spPr>
          <a:xfrm>
            <a:off x="1176846" y="310326"/>
            <a:ext cx="9834054" cy="5530172"/>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pic>
        <p:nvPicPr>
          <p:cNvPr id="257" name="Google Shape;257;p23"/>
          <p:cNvPicPr preferRelativeResize="0"/>
          <p:nvPr/>
        </p:nvPicPr>
        <p:blipFill rotWithShape="1">
          <a:blip r:embed="rId3">
            <a:alphaModFix/>
          </a:blip>
          <a:srcRect/>
          <a:stretch/>
        </p:blipFill>
        <p:spPr>
          <a:xfrm>
            <a:off x="1371600" y="409712"/>
            <a:ext cx="9623865" cy="5425065"/>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pic>
        <p:nvPicPr>
          <p:cNvPr id="262" name="Google Shape;262;p24"/>
          <p:cNvPicPr preferRelativeResize="0"/>
          <p:nvPr/>
        </p:nvPicPr>
        <p:blipFill rotWithShape="1">
          <a:blip r:embed="rId3">
            <a:alphaModFix/>
          </a:blip>
          <a:srcRect/>
          <a:stretch/>
        </p:blipFill>
        <p:spPr>
          <a:xfrm>
            <a:off x="1188648" y="575042"/>
            <a:ext cx="9612702" cy="5136788"/>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pic>
        <p:nvPicPr>
          <p:cNvPr id="267" name="Google Shape;267;p25"/>
          <p:cNvPicPr preferRelativeResize="0"/>
          <p:nvPr/>
        </p:nvPicPr>
        <p:blipFill rotWithShape="1">
          <a:blip r:embed="rId3">
            <a:alphaModFix/>
          </a:blip>
          <a:srcRect/>
          <a:stretch/>
        </p:blipFill>
        <p:spPr>
          <a:xfrm rot="5400000">
            <a:off x="3658552" y="-1071838"/>
            <a:ext cx="4482395" cy="9269805"/>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pic>
        <p:nvPicPr>
          <p:cNvPr id="272" name="Google Shape;272;p26"/>
          <p:cNvPicPr preferRelativeResize="0"/>
          <p:nvPr/>
        </p:nvPicPr>
        <p:blipFill rotWithShape="1">
          <a:blip r:embed="rId3">
            <a:alphaModFix/>
          </a:blip>
          <a:srcRect/>
          <a:stretch/>
        </p:blipFill>
        <p:spPr>
          <a:xfrm>
            <a:off x="1485900" y="396213"/>
            <a:ext cx="9457168" cy="5331097"/>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76"/>
        <p:cNvGrpSpPr/>
        <p:nvPr/>
      </p:nvGrpSpPr>
      <p:grpSpPr>
        <a:xfrm>
          <a:off x="0" y="0"/>
          <a:ext cx="0" cy="0"/>
          <a:chOff x="0" y="0"/>
          <a:chExt cx="0" cy="0"/>
        </a:xfrm>
      </p:grpSpPr>
      <p:sp>
        <p:nvSpPr>
          <p:cNvPr id="277" name="Google Shape;277;p2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Trebuchet MS"/>
              <a:buNone/>
            </a:pPr>
            <a:r>
              <a:rPr lang="nl-NL"/>
              <a:t>Verschillen ChromeOS en ChromeOS Flex</a:t>
            </a:r>
            <a:endParaRPr/>
          </a:p>
        </p:txBody>
      </p:sp>
      <p:sp>
        <p:nvSpPr>
          <p:cNvPr id="278" name="Google Shape;278;p2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432000" lvl="0" indent="-432000" algn="l" rtl="0">
              <a:lnSpc>
                <a:spcPct val="90000"/>
              </a:lnSpc>
              <a:spcBef>
                <a:spcPts val="0"/>
              </a:spcBef>
              <a:spcAft>
                <a:spcPts val="0"/>
              </a:spcAft>
              <a:buClr>
                <a:schemeClr val="dk1"/>
              </a:buClr>
              <a:buSzPts val="2800"/>
              <a:buFont typeface="Trebuchet MS"/>
              <a:buChar char="•"/>
            </a:pPr>
            <a:r>
              <a:rPr lang="nl-NL"/>
              <a:t>Bij ChromeOS Flex geen</a:t>
            </a:r>
            <a:endParaRPr/>
          </a:p>
          <a:p>
            <a:pPr marL="792000" lvl="1" indent="-360000" algn="l" rtl="0">
              <a:lnSpc>
                <a:spcPct val="90000"/>
              </a:lnSpc>
              <a:spcBef>
                <a:spcPts val="500"/>
              </a:spcBef>
              <a:spcAft>
                <a:spcPts val="0"/>
              </a:spcAft>
              <a:buClr>
                <a:schemeClr val="dk1"/>
              </a:buClr>
              <a:buSzPts val="2400"/>
              <a:buChar char="•"/>
            </a:pPr>
            <a:r>
              <a:rPr lang="nl-NL"/>
              <a:t>Geen 100Gb GoogleDrive (eerste jaar)</a:t>
            </a:r>
            <a:endParaRPr/>
          </a:p>
          <a:p>
            <a:pPr marL="792000" lvl="1" indent="-360000" algn="l" rtl="0">
              <a:lnSpc>
                <a:spcPct val="90000"/>
              </a:lnSpc>
              <a:spcBef>
                <a:spcPts val="500"/>
              </a:spcBef>
              <a:spcAft>
                <a:spcPts val="0"/>
              </a:spcAft>
              <a:buClr>
                <a:schemeClr val="dk1"/>
              </a:buClr>
              <a:buSzPts val="2400"/>
              <a:buChar char="•"/>
            </a:pPr>
            <a:r>
              <a:rPr lang="nl-NL"/>
              <a:t>Geen PlayStore (op moment van presentatie-ontwerp)</a:t>
            </a:r>
            <a:endParaRPr/>
          </a:p>
          <a:p>
            <a:pPr marL="792000" lvl="1" indent="-360000" algn="l" rtl="0">
              <a:lnSpc>
                <a:spcPct val="90000"/>
              </a:lnSpc>
              <a:spcBef>
                <a:spcPts val="500"/>
              </a:spcBef>
              <a:spcAft>
                <a:spcPts val="0"/>
              </a:spcAft>
              <a:buClr>
                <a:schemeClr val="dk1"/>
              </a:buClr>
              <a:buSzPts val="2400"/>
              <a:buChar char="•"/>
            </a:pPr>
            <a:r>
              <a:rPr lang="nl-NL"/>
              <a:t>Niet alle apparatuur is compatible</a:t>
            </a:r>
            <a:endParaRPr/>
          </a:p>
          <a:p>
            <a:pPr marL="1152000" lvl="2" indent="-320675" algn="l" rtl="0">
              <a:lnSpc>
                <a:spcPct val="90000"/>
              </a:lnSpc>
              <a:spcBef>
                <a:spcPts val="500"/>
              </a:spcBef>
              <a:spcAft>
                <a:spcPts val="0"/>
              </a:spcAft>
              <a:buClr>
                <a:schemeClr val="dk1"/>
              </a:buClr>
              <a:buSzPts val="2000"/>
              <a:buChar char="•"/>
            </a:pPr>
            <a:r>
              <a:rPr lang="nl-NL"/>
              <a:t>Optische schijven</a:t>
            </a:r>
            <a:endParaRPr/>
          </a:p>
          <a:p>
            <a:pPr marL="1152000" lvl="2" indent="-320675" algn="l" rtl="0">
              <a:lnSpc>
                <a:spcPct val="90000"/>
              </a:lnSpc>
              <a:spcBef>
                <a:spcPts val="500"/>
              </a:spcBef>
              <a:spcAft>
                <a:spcPts val="0"/>
              </a:spcAft>
              <a:buClr>
                <a:schemeClr val="dk1"/>
              </a:buClr>
              <a:buSzPts val="2000"/>
              <a:buChar char="•"/>
            </a:pPr>
            <a:r>
              <a:rPr lang="nl-NL"/>
              <a:t>Camera’s</a:t>
            </a:r>
            <a:endParaRPr/>
          </a:p>
          <a:p>
            <a:pPr marL="1152000" lvl="2" indent="-320675" algn="l" rtl="0">
              <a:lnSpc>
                <a:spcPct val="90000"/>
              </a:lnSpc>
              <a:spcBef>
                <a:spcPts val="500"/>
              </a:spcBef>
              <a:spcAft>
                <a:spcPts val="0"/>
              </a:spcAft>
              <a:buClr>
                <a:schemeClr val="dk1"/>
              </a:buClr>
              <a:buSzPts val="2000"/>
              <a:buChar char="•"/>
            </a:pPr>
            <a:r>
              <a:rPr lang="nl-NL"/>
              <a:t>Printers ! ! !</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sp>
        <p:nvSpPr>
          <p:cNvPr id="284" name="Google Shape;284;p2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Trebuchet MS"/>
              <a:buNone/>
            </a:pPr>
            <a:r>
              <a:rPr lang="nl-NL"/>
              <a:t>Vragen en discussie</a:t>
            </a:r>
            <a:endParaRPr/>
          </a:p>
        </p:txBody>
      </p:sp>
      <p:pic>
        <p:nvPicPr>
          <p:cNvPr id="285" name="Google Shape;285;p28" descr="Afbeelding met tekst, kist, accessoire, keukengerei&#10;&#10;Automatisch gegenereerde beschrijving"/>
          <p:cNvPicPr preferRelativeResize="0">
            <a:picLocks noGrp="1"/>
          </p:cNvPicPr>
          <p:nvPr>
            <p:ph type="body" idx="1"/>
          </p:nvPr>
        </p:nvPicPr>
        <p:blipFill rotWithShape="1">
          <a:blip r:embed="rId3">
            <a:alphaModFix/>
          </a:blip>
          <a:srcRect/>
          <a:stretch/>
        </p:blipFill>
        <p:spPr>
          <a:xfrm>
            <a:off x="2152650" y="2729975"/>
            <a:ext cx="7886700" cy="2542639"/>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Trebuchet MS"/>
              <a:buNone/>
            </a:pPr>
            <a:r>
              <a:rPr lang="nl-NL"/>
              <a:t>Inhoud</a:t>
            </a:r>
            <a:endParaRPr/>
          </a:p>
        </p:txBody>
      </p:sp>
      <p:sp>
        <p:nvSpPr>
          <p:cNvPr id="109" name="Google Shape;109;p3"/>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432000" lvl="0" indent="-432000" algn="l" rtl="0">
              <a:lnSpc>
                <a:spcPct val="90000"/>
              </a:lnSpc>
              <a:spcBef>
                <a:spcPts val="0"/>
              </a:spcBef>
              <a:spcAft>
                <a:spcPts val="0"/>
              </a:spcAft>
              <a:buClr>
                <a:schemeClr val="dk1"/>
              </a:buClr>
              <a:buSzPts val="2800"/>
              <a:buFont typeface="Trebuchet MS"/>
              <a:buChar char="•"/>
            </a:pPr>
            <a:r>
              <a:rPr lang="nl-NL" dirty="0"/>
              <a:t>Wat is een Chromebook?</a:t>
            </a:r>
            <a:endParaRPr dirty="0"/>
          </a:p>
          <a:p>
            <a:pPr marL="432000" lvl="0" indent="-432000" algn="l" rtl="0">
              <a:lnSpc>
                <a:spcPct val="90000"/>
              </a:lnSpc>
              <a:spcBef>
                <a:spcPts val="1000"/>
              </a:spcBef>
              <a:spcAft>
                <a:spcPts val="0"/>
              </a:spcAft>
              <a:buClr>
                <a:schemeClr val="dk1"/>
              </a:buClr>
              <a:buSzPts val="2800"/>
              <a:buFont typeface="Trebuchet MS"/>
              <a:buChar char="•"/>
            </a:pPr>
            <a:r>
              <a:rPr lang="nl-NL" dirty="0"/>
              <a:t>Voor- en nadelen</a:t>
            </a:r>
            <a:endParaRPr dirty="0"/>
          </a:p>
          <a:p>
            <a:pPr marL="432000" lvl="0" indent="-432000" algn="l" rtl="0">
              <a:lnSpc>
                <a:spcPct val="90000"/>
              </a:lnSpc>
              <a:spcBef>
                <a:spcPts val="1000"/>
              </a:spcBef>
              <a:spcAft>
                <a:spcPts val="0"/>
              </a:spcAft>
              <a:buClr>
                <a:schemeClr val="dk1"/>
              </a:buClr>
              <a:buSzPts val="2800"/>
              <a:buFont typeface="Trebuchet MS"/>
              <a:buChar char="•"/>
            </a:pPr>
            <a:r>
              <a:rPr lang="nl-NL" dirty="0"/>
              <a:t>Vergelijking met Win/</a:t>
            </a:r>
            <a:r>
              <a:rPr lang="nl-NL" dirty="0" err="1"/>
              <a:t>macOS</a:t>
            </a:r>
            <a:r>
              <a:rPr lang="nl-NL" dirty="0"/>
              <a:t> en tablets</a:t>
            </a:r>
            <a:endParaRPr dirty="0"/>
          </a:p>
          <a:p>
            <a:pPr marL="432000" lvl="0" indent="-432000" algn="l" rtl="0">
              <a:lnSpc>
                <a:spcPct val="90000"/>
              </a:lnSpc>
              <a:spcBef>
                <a:spcPts val="1000"/>
              </a:spcBef>
              <a:spcAft>
                <a:spcPts val="0"/>
              </a:spcAft>
              <a:buClr>
                <a:schemeClr val="dk1"/>
              </a:buClr>
              <a:buSzPts val="2800"/>
              <a:buFont typeface="Trebuchet MS"/>
              <a:buChar char="•"/>
            </a:pPr>
            <a:r>
              <a:rPr lang="nl-NL" dirty="0"/>
              <a:t>Bediening</a:t>
            </a:r>
            <a:endParaRPr dirty="0"/>
          </a:p>
          <a:p>
            <a:pPr marL="432000" lvl="0" indent="-432000" algn="l" rtl="0">
              <a:lnSpc>
                <a:spcPct val="90000"/>
              </a:lnSpc>
              <a:spcBef>
                <a:spcPts val="1000"/>
              </a:spcBef>
              <a:spcAft>
                <a:spcPts val="0"/>
              </a:spcAft>
              <a:buClr>
                <a:schemeClr val="dk1"/>
              </a:buClr>
              <a:buSzPts val="2800"/>
              <a:buFont typeface="Trebuchet MS"/>
              <a:buChar char="•"/>
            </a:pPr>
            <a:r>
              <a:rPr lang="nl-NL" dirty="0"/>
              <a:t>Gebruik in verschillende situaties</a:t>
            </a:r>
            <a:endParaRPr dirty="0"/>
          </a:p>
          <a:p>
            <a:pPr marL="432000" lvl="0" indent="-432000" algn="l" rtl="0">
              <a:lnSpc>
                <a:spcPct val="90000"/>
              </a:lnSpc>
              <a:spcBef>
                <a:spcPts val="1000"/>
              </a:spcBef>
              <a:spcAft>
                <a:spcPts val="0"/>
              </a:spcAft>
              <a:buClr>
                <a:schemeClr val="dk1"/>
              </a:buClr>
              <a:buSzPts val="2800"/>
              <a:buFont typeface="Trebuchet MS"/>
              <a:buChar char="•"/>
            </a:pPr>
            <a:r>
              <a:rPr lang="nl-NL" dirty="0"/>
              <a:t>Aandachtspunten bij aanschaf</a:t>
            </a:r>
            <a:endParaRPr dirty="0"/>
          </a:p>
          <a:p>
            <a:pPr marL="432000" lvl="0" indent="-254199" algn="l" rtl="0">
              <a:lnSpc>
                <a:spcPct val="90000"/>
              </a:lnSpc>
              <a:spcBef>
                <a:spcPts val="1000"/>
              </a:spcBef>
              <a:spcAft>
                <a:spcPts val="0"/>
              </a:spcAft>
              <a:buClr>
                <a:schemeClr val="dk1"/>
              </a:buClr>
              <a:buSzPts val="2800"/>
              <a:buFont typeface="Trebuchet MS"/>
              <a:buNone/>
            </a:pPr>
            <a:endParaRPr dirty="0"/>
          </a:p>
          <a:p>
            <a:pPr marL="432000" lvl="0" indent="-254199" algn="l" rtl="0">
              <a:lnSpc>
                <a:spcPct val="90000"/>
              </a:lnSpc>
              <a:spcBef>
                <a:spcPts val="1000"/>
              </a:spcBef>
              <a:spcAft>
                <a:spcPts val="0"/>
              </a:spcAft>
              <a:buClr>
                <a:schemeClr val="dk1"/>
              </a:buClr>
              <a:buSzPts val="2800"/>
              <a:buFont typeface="Trebuchet MS"/>
              <a:buNone/>
            </a:pPr>
            <a:endParaRP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Trebuchet MS"/>
              <a:buNone/>
            </a:pPr>
            <a:r>
              <a:rPr lang="nl-NL"/>
              <a:t>Algemene kenmerken</a:t>
            </a:r>
            <a:endParaRPr/>
          </a:p>
        </p:txBody>
      </p:sp>
      <p:sp>
        <p:nvSpPr>
          <p:cNvPr id="116" name="Google Shape;116;p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432000" lvl="0" indent="-432000" algn="l" rtl="0">
              <a:lnSpc>
                <a:spcPct val="90000"/>
              </a:lnSpc>
              <a:spcBef>
                <a:spcPts val="0"/>
              </a:spcBef>
              <a:spcAft>
                <a:spcPts val="0"/>
              </a:spcAft>
              <a:buClr>
                <a:schemeClr val="dk1"/>
              </a:buClr>
              <a:buSzPts val="2800"/>
              <a:buFont typeface="Trebuchet MS"/>
              <a:buChar char="•"/>
            </a:pPr>
            <a:r>
              <a:rPr lang="nl-NL"/>
              <a:t>Basisvorm: laptop</a:t>
            </a:r>
            <a:endParaRPr/>
          </a:p>
          <a:p>
            <a:pPr marL="432000" lvl="0" indent="-432000" algn="l" rtl="0">
              <a:lnSpc>
                <a:spcPct val="90000"/>
              </a:lnSpc>
              <a:spcBef>
                <a:spcPts val="1000"/>
              </a:spcBef>
              <a:spcAft>
                <a:spcPts val="0"/>
              </a:spcAft>
              <a:buClr>
                <a:schemeClr val="dk1"/>
              </a:buClr>
              <a:buSzPts val="2800"/>
              <a:buFont typeface="Trebuchet MS"/>
              <a:buChar char="•"/>
            </a:pPr>
            <a:r>
              <a:rPr lang="nl-NL"/>
              <a:t>Besturingssysteem: Chrome OS van Google</a:t>
            </a:r>
            <a:endParaRPr/>
          </a:p>
          <a:p>
            <a:pPr marL="792000" lvl="1" indent="-360000" algn="l" rtl="0">
              <a:lnSpc>
                <a:spcPct val="90000"/>
              </a:lnSpc>
              <a:spcBef>
                <a:spcPts val="500"/>
              </a:spcBef>
              <a:spcAft>
                <a:spcPts val="0"/>
              </a:spcAft>
              <a:buClr>
                <a:schemeClr val="dk1"/>
              </a:buClr>
              <a:buSzPts val="2400"/>
              <a:buChar char="•"/>
            </a:pPr>
            <a:r>
              <a:rPr lang="nl-NL"/>
              <a:t>doorontwikkeling van Linux, Android en Chrome browser</a:t>
            </a:r>
            <a:endParaRPr/>
          </a:p>
          <a:p>
            <a:pPr marL="792000" lvl="1" indent="-360000" algn="l" rtl="0">
              <a:lnSpc>
                <a:spcPct val="90000"/>
              </a:lnSpc>
              <a:spcBef>
                <a:spcPts val="500"/>
              </a:spcBef>
              <a:spcAft>
                <a:spcPts val="0"/>
              </a:spcAft>
              <a:buClr>
                <a:schemeClr val="dk1"/>
              </a:buClr>
              <a:buSzPts val="2400"/>
              <a:buChar char="•"/>
            </a:pPr>
            <a:r>
              <a:rPr lang="nl-NL"/>
              <a:t>hoofdzakelijk web-gebaseerd</a:t>
            </a:r>
            <a:endParaRPr/>
          </a:p>
          <a:p>
            <a:pPr marL="432000" lvl="0" indent="-432000" algn="l" rtl="0">
              <a:lnSpc>
                <a:spcPct val="90000"/>
              </a:lnSpc>
              <a:spcBef>
                <a:spcPts val="1000"/>
              </a:spcBef>
              <a:spcAft>
                <a:spcPts val="0"/>
              </a:spcAft>
              <a:buClr>
                <a:schemeClr val="dk1"/>
              </a:buClr>
              <a:buSzPts val="2800"/>
              <a:buFont typeface="Trebuchet MS"/>
              <a:buChar char="•"/>
            </a:pPr>
            <a:r>
              <a:rPr lang="nl-NL"/>
              <a:t>Laptops door veel producenten</a:t>
            </a:r>
            <a:endParaRPr/>
          </a:p>
          <a:p>
            <a:pPr marL="432000" lvl="0" indent="-432000" algn="l" rtl="0">
              <a:lnSpc>
                <a:spcPct val="90000"/>
              </a:lnSpc>
              <a:spcBef>
                <a:spcPts val="1000"/>
              </a:spcBef>
              <a:spcAft>
                <a:spcPts val="0"/>
              </a:spcAft>
              <a:buClr>
                <a:schemeClr val="dk1"/>
              </a:buClr>
              <a:buSzPts val="2800"/>
              <a:buFont typeface="Trebuchet MS"/>
              <a:buChar char="•"/>
            </a:pPr>
            <a:r>
              <a:rPr lang="nl-NL"/>
              <a:t>Veel keuze</a:t>
            </a:r>
            <a:endParaRPr/>
          </a:p>
          <a:p>
            <a:pPr marL="792000" lvl="1" indent="-360000" algn="l" rtl="0">
              <a:lnSpc>
                <a:spcPct val="90000"/>
              </a:lnSpc>
              <a:spcBef>
                <a:spcPts val="500"/>
              </a:spcBef>
              <a:spcAft>
                <a:spcPts val="0"/>
              </a:spcAft>
              <a:buClr>
                <a:schemeClr val="dk1"/>
              </a:buClr>
              <a:buSzPts val="2400"/>
              <a:buChar char="•"/>
            </a:pPr>
            <a:r>
              <a:rPr lang="nl-NL"/>
              <a:t>kwaliteit</a:t>
            </a:r>
            <a:endParaRPr/>
          </a:p>
          <a:p>
            <a:pPr marL="792000" lvl="1" indent="-360000" algn="l" rtl="0">
              <a:lnSpc>
                <a:spcPct val="90000"/>
              </a:lnSpc>
              <a:spcBef>
                <a:spcPts val="500"/>
              </a:spcBef>
              <a:spcAft>
                <a:spcPts val="0"/>
              </a:spcAft>
              <a:buClr>
                <a:schemeClr val="dk1"/>
              </a:buClr>
              <a:buSzPts val="2400"/>
              <a:buChar char="•"/>
            </a:pPr>
            <a:r>
              <a:rPr lang="nl-NL"/>
              <a:t>sterkte</a:t>
            </a:r>
            <a:endParaRPr/>
          </a:p>
          <a:p>
            <a:pPr marL="792000" lvl="1" indent="-360000" algn="l" rtl="0">
              <a:lnSpc>
                <a:spcPct val="90000"/>
              </a:lnSpc>
              <a:spcBef>
                <a:spcPts val="500"/>
              </a:spcBef>
              <a:spcAft>
                <a:spcPts val="0"/>
              </a:spcAft>
              <a:buClr>
                <a:schemeClr val="dk1"/>
              </a:buClr>
              <a:buSzPts val="2400"/>
              <a:buChar char="•"/>
            </a:pPr>
            <a:r>
              <a:rPr lang="nl-NL"/>
              <a:t>vormen</a:t>
            </a:r>
            <a:endParaRPr/>
          </a:p>
          <a:p>
            <a:pPr marL="450000" lvl="1" indent="0" algn="l" rtl="0">
              <a:lnSpc>
                <a:spcPct val="90000"/>
              </a:lnSpc>
              <a:spcBef>
                <a:spcPts val="500"/>
              </a:spcBef>
              <a:spcAft>
                <a:spcPts val="0"/>
              </a:spcAft>
              <a:buClr>
                <a:schemeClr val="dk1"/>
              </a:buClr>
              <a:buSzPts val="2400"/>
              <a:buNone/>
            </a:pP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p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Trebuchet MS"/>
              <a:buNone/>
            </a:pPr>
            <a:r>
              <a:rPr lang="nl-NL"/>
              <a:t>Algemene kenmerken </a:t>
            </a:r>
            <a:r>
              <a:rPr lang="nl-NL" sz="2400"/>
              <a:t>(vervolg)</a:t>
            </a:r>
            <a:endParaRPr/>
          </a:p>
        </p:txBody>
      </p:sp>
      <p:sp>
        <p:nvSpPr>
          <p:cNvPr id="123" name="Google Shape;123;p5"/>
          <p:cNvSpPr txBox="1">
            <a:spLocks noGrp="1"/>
          </p:cNvSpPr>
          <p:nvPr>
            <p:ph type="body" idx="1"/>
          </p:nvPr>
        </p:nvSpPr>
        <p:spPr>
          <a:xfrm>
            <a:off x="838200" y="1825625"/>
            <a:ext cx="9029700" cy="3622675"/>
          </a:xfrm>
          <a:prstGeom prst="rect">
            <a:avLst/>
          </a:prstGeom>
          <a:noFill/>
          <a:ln>
            <a:noFill/>
          </a:ln>
        </p:spPr>
        <p:txBody>
          <a:bodyPr spcFirstLastPara="1" wrap="square" lIns="91425" tIns="45700" rIns="91425" bIns="45700" anchor="t" anchorCtr="0">
            <a:noAutofit/>
          </a:bodyPr>
          <a:lstStyle/>
          <a:p>
            <a:pPr marL="432000" lvl="0" indent="-432000" algn="l" rtl="0">
              <a:lnSpc>
                <a:spcPct val="90000"/>
              </a:lnSpc>
              <a:spcBef>
                <a:spcPts val="0"/>
              </a:spcBef>
              <a:spcAft>
                <a:spcPts val="0"/>
              </a:spcAft>
              <a:buClr>
                <a:schemeClr val="dk1"/>
              </a:buClr>
              <a:buSzPts val="2800"/>
              <a:buFont typeface="Trebuchet MS"/>
              <a:buChar char="•"/>
            </a:pPr>
            <a:r>
              <a:rPr lang="nl-NL" dirty="0"/>
              <a:t>Licht </a:t>
            </a:r>
            <a:endParaRPr dirty="0"/>
          </a:p>
          <a:p>
            <a:pPr marL="432000" lvl="0" indent="-432000" algn="l" rtl="0">
              <a:lnSpc>
                <a:spcPct val="90000"/>
              </a:lnSpc>
              <a:spcBef>
                <a:spcPts val="1000"/>
              </a:spcBef>
              <a:spcAft>
                <a:spcPts val="0"/>
              </a:spcAft>
              <a:buClr>
                <a:schemeClr val="dk1"/>
              </a:buClr>
              <a:buSzPts val="2800"/>
              <a:buFont typeface="Trebuchet MS"/>
              <a:buChar char="•"/>
            </a:pPr>
            <a:r>
              <a:rPr lang="nl-NL" dirty="0"/>
              <a:t>Google apps </a:t>
            </a:r>
            <a:r>
              <a:rPr lang="nl-NL" dirty="0" err="1"/>
              <a:t>voorgeïnstalleerd</a:t>
            </a:r>
            <a:endParaRPr dirty="0"/>
          </a:p>
          <a:p>
            <a:pPr marL="432000" lvl="0" indent="-432000" algn="l" rtl="0">
              <a:lnSpc>
                <a:spcPct val="90000"/>
              </a:lnSpc>
              <a:spcBef>
                <a:spcPts val="1000"/>
              </a:spcBef>
              <a:spcAft>
                <a:spcPts val="0"/>
              </a:spcAft>
              <a:buClr>
                <a:schemeClr val="dk1"/>
              </a:buClr>
              <a:buSzPts val="2800"/>
              <a:buFont typeface="Trebuchet MS"/>
              <a:buChar char="•"/>
            </a:pPr>
            <a:r>
              <a:rPr lang="nl-NL" dirty="0"/>
              <a:t>Meeste apps zijn Cloud-gebaseerd</a:t>
            </a:r>
            <a:endParaRPr dirty="0"/>
          </a:p>
          <a:p>
            <a:pPr marL="432000" lvl="0" indent="-432000" algn="l" rtl="0">
              <a:lnSpc>
                <a:spcPct val="90000"/>
              </a:lnSpc>
              <a:spcBef>
                <a:spcPts val="1000"/>
              </a:spcBef>
              <a:spcAft>
                <a:spcPts val="0"/>
              </a:spcAft>
              <a:buClr>
                <a:schemeClr val="dk1"/>
              </a:buClr>
              <a:buSzPts val="2800"/>
              <a:buFont typeface="Trebuchet MS"/>
              <a:buChar char="•"/>
            </a:pPr>
            <a:r>
              <a:rPr lang="nl-NL" dirty="0"/>
              <a:t>Google Web Store en Google App Store</a:t>
            </a:r>
            <a:endParaRPr dirty="0"/>
          </a:p>
          <a:p>
            <a:pPr marL="432000" lvl="0" indent="-432000" algn="l" rtl="0">
              <a:lnSpc>
                <a:spcPct val="90000"/>
              </a:lnSpc>
              <a:spcBef>
                <a:spcPts val="1000"/>
              </a:spcBef>
              <a:spcAft>
                <a:spcPts val="0"/>
              </a:spcAft>
              <a:buClr>
                <a:schemeClr val="dk1"/>
              </a:buClr>
              <a:buSzPts val="2800"/>
              <a:buFont typeface="Trebuchet MS"/>
              <a:buChar char="•"/>
            </a:pPr>
            <a:r>
              <a:rPr lang="nl-NL" dirty="0"/>
              <a:t>Opslag op Google Drive</a:t>
            </a:r>
            <a:endParaRPr dirty="0"/>
          </a:p>
          <a:p>
            <a:pPr marL="0" lvl="0" indent="0" algn="l" rtl="0">
              <a:lnSpc>
                <a:spcPct val="90000"/>
              </a:lnSpc>
              <a:spcBef>
                <a:spcPts val="1000"/>
              </a:spcBef>
              <a:spcAft>
                <a:spcPts val="0"/>
              </a:spcAft>
              <a:buClr>
                <a:schemeClr val="dk1"/>
              </a:buClr>
              <a:buSzPts val="2800"/>
              <a:buNone/>
            </a:pPr>
            <a:endParaRPr dirty="0"/>
          </a:p>
          <a:p>
            <a:pPr marL="432000" lvl="0" indent="-254199" algn="l" rtl="0">
              <a:lnSpc>
                <a:spcPct val="90000"/>
              </a:lnSpc>
              <a:spcBef>
                <a:spcPts val="1000"/>
              </a:spcBef>
              <a:spcAft>
                <a:spcPts val="0"/>
              </a:spcAft>
              <a:buClr>
                <a:schemeClr val="dk1"/>
              </a:buClr>
              <a:buSzPts val="2800"/>
              <a:buFont typeface="Trebuchet MS"/>
              <a:buNone/>
            </a:pPr>
            <a:endParaRPr dirty="0"/>
          </a:p>
          <a:p>
            <a:pPr marL="432000" lvl="0" indent="-254199" algn="l" rtl="0">
              <a:lnSpc>
                <a:spcPct val="90000"/>
              </a:lnSpc>
              <a:spcBef>
                <a:spcPts val="1000"/>
              </a:spcBef>
              <a:spcAft>
                <a:spcPts val="0"/>
              </a:spcAft>
              <a:buClr>
                <a:schemeClr val="dk1"/>
              </a:buClr>
              <a:buSzPts val="2800"/>
              <a:buFont typeface="Trebuchet MS"/>
              <a:buNone/>
            </a:pPr>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p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Trebuchet MS"/>
              <a:buNone/>
            </a:pPr>
            <a:r>
              <a:rPr lang="nl-NL" dirty="0"/>
              <a:t>Voordelen</a:t>
            </a:r>
            <a:endParaRPr dirty="0"/>
          </a:p>
        </p:txBody>
      </p:sp>
      <p:sp>
        <p:nvSpPr>
          <p:cNvPr id="130" name="Google Shape;130;p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432000" lvl="0" indent="-432000" algn="l" rtl="0">
              <a:lnSpc>
                <a:spcPct val="90000"/>
              </a:lnSpc>
              <a:spcBef>
                <a:spcPts val="0"/>
              </a:spcBef>
              <a:spcAft>
                <a:spcPts val="0"/>
              </a:spcAft>
              <a:buClr>
                <a:schemeClr val="dk1"/>
              </a:buClr>
              <a:buSzPts val="2800"/>
              <a:buFont typeface="Trebuchet MS"/>
              <a:buChar char="•"/>
            </a:pPr>
            <a:r>
              <a:rPr lang="nl-NL" dirty="0"/>
              <a:t>Prijs</a:t>
            </a:r>
            <a:endParaRPr dirty="0"/>
          </a:p>
          <a:p>
            <a:pPr marL="432000" lvl="0" indent="-432000" algn="l" rtl="0">
              <a:lnSpc>
                <a:spcPct val="90000"/>
              </a:lnSpc>
              <a:spcBef>
                <a:spcPts val="1000"/>
              </a:spcBef>
              <a:spcAft>
                <a:spcPts val="0"/>
              </a:spcAft>
              <a:buClr>
                <a:schemeClr val="dk1"/>
              </a:buClr>
              <a:buSzPts val="2800"/>
              <a:buFont typeface="Trebuchet MS"/>
              <a:buChar char="•"/>
            </a:pPr>
            <a:r>
              <a:rPr lang="nl-NL" dirty="0"/>
              <a:t>Veiligheid</a:t>
            </a:r>
            <a:endParaRPr dirty="0"/>
          </a:p>
          <a:p>
            <a:pPr marL="432000" lvl="0" indent="-432000" algn="l" rtl="0">
              <a:lnSpc>
                <a:spcPct val="90000"/>
              </a:lnSpc>
              <a:spcBef>
                <a:spcPts val="1000"/>
              </a:spcBef>
              <a:spcAft>
                <a:spcPts val="0"/>
              </a:spcAft>
              <a:buClr>
                <a:schemeClr val="dk1"/>
              </a:buClr>
              <a:buSzPts val="2800"/>
              <a:buFont typeface="Trebuchet MS"/>
              <a:buChar char="•"/>
            </a:pPr>
            <a:r>
              <a:rPr lang="nl-NL" dirty="0"/>
              <a:t>Lage processorbelasting (eenvoudige processor volstaat)</a:t>
            </a:r>
            <a:endParaRPr dirty="0"/>
          </a:p>
          <a:p>
            <a:pPr marL="432000" lvl="0" indent="-432000" algn="l" rtl="0">
              <a:lnSpc>
                <a:spcPct val="90000"/>
              </a:lnSpc>
              <a:spcBef>
                <a:spcPts val="1000"/>
              </a:spcBef>
              <a:spcAft>
                <a:spcPts val="0"/>
              </a:spcAft>
              <a:buClr>
                <a:schemeClr val="dk1"/>
              </a:buClr>
              <a:buSzPts val="2800"/>
              <a:buFont typeface="Trebuchet MS"/>
              <a:buChar char="•"/>
            </a:pPr>
            <a:r>
              <a:rPr lang="nl-NL" dirty="0"/>
              <a:t>Lange accuduur</a:t>
            </a:r>
            <a:endParaRPr dirty="0"/>
          </a:p>
          <a:p>
            <a:pPr marL="432000" lvl="0" indent="-432000" algn="l" rtl="0">
              <a:lnSpc>
                <a:spcPct val="90000"/>
              </a:lnSpc>
              <a:spcBef>
                <a:spcPts val="1000"/>
              </a:spcBef>
              <a:spcAft>
                <a:spcPts val="0"/>
              </a:spcAft>
              <a:buClr>
                <a:schemeClr val="dk1"/>
              </a:buClr>
              <a:buSzPts val="2800"/>
              <a:buFont typeface="Trebuchet MS"/>
              <a:buChar char="•"/>
            </a:pPr>
            <a:r>
              <a:rPr lang="nl-NL" dirty="0"/>
              <a:t>1 jaar 100 GB opslag op Google One (Drive)</a:t>
            </a:r>
            <a:endParaRP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Trebuchet MS"/>
              <a:buNone/>
            </a:pPr>
            <a:r>
              <a:rPr lang="nl-NL"/>
              <a:t>Nadelen</a:t>
            </a:r>
            <a:endParaRPr/>
          </a:p>
        </p:txBody>
      </p:sp>
      <p:sp>
        <p:nvSpPr>
          <p:cNvPr id="137" name="Google Shape;137;p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432000" lvl="0" indent="-432000" algn="l" rtl="0">
              <a:lnSpc>
                <a:spcPct val="90000"/>
              </a:lnSpc>
              <a:spcBef>
                <a:spcPts val="0"/>
              </a:spcBef>
              <a:spcAft>
                <a:spcPts val="0"/>
              </a:spcAft>
              <a:buClr>
                <a:schemeClr val="dk1"/>
              </a:buClr>
              <a:buSzPts val="2800"/>
              <a:buFont typeface="Trebuchet MS"/>
              <a:buChar char="•"/>
            </a:pPr>
            <a:r>
              <a:rPr lang="nl-NL"/>
              <a:t>Google en nog eens Google (nadeel ?)</a:t>
            </a:r>
            <a:endParaRPr/>
          </a:p>
          <a:p>
            <a:pPr marL="432000" lvl="0" indent="-432000" algn="l" rtl="0">
              <a:lnSpc>
                <a:spcPct val="90000"/>
              </a:lnSpc>
              <a:spcBef>
                <a:spcPts val="1000"/>
              </a:spcBef>
              <a:spcAft>
                <a:spcPts val="0"/>
              </a:spcAft>
              <a:buClr>
                <a:schemeClr val="dk1"/>
              </a:buClr>
              <a:buSzPts val="2800"/>
              <a:buFont typeface="Trebuchet MS"/>
              <a:buChar char="•"/>
            </a:pPr>
            <a:r>
              <a:rPr lang="nl-NL"/>
              <a:t>Geen echt zware applicaties mogelijk </a:t>
            </a:r>
            <a:endParaRPr/>
          </a:p>
          <a:p>
            <a:pPr marL="792000" lvl="1" indent="-360000" algn="l" rtl="0">
              <a:lnSpc>
                <a:spcPct val="90000"/>
              </a:lnSpc>
              <a:spcBef>
                <a:spcPts val="500"/>
              </a:spcBef>
              <a:spcAft>
                <a:spcPts val="0"/>
              </a:spcAft>
              <a:buClr>
                <a:schemeClr val="dk1"/>
              </a:buClr>
              <a:buSzPts val="2400"/>
              <a:buChar char="•"/>
            </a:pPr>
            <a:r>
              <a:rPr lang="nl-NL"/>
              <a:t>Alleen web-based toepassingen</a:t>
            </a:r>
            <a:endParaRPr/>
          </a:p>
          <a:p>
            <a:pPr marL="432000" lvl="0" indent="-432000" algn="l" rtl="0">
              <a:lnSpc>
                <a:spcPct val="90000"/>
              </a:lnSpc>
              <a:spcBef>
                <a:spcPts val="1000"/>
              </a:spcBef>
              <a:spcAft>
                <a:spcPts val="0"/>
              </a:spcAft>
              <a:buClr>
                <a:schemeClr val="dk1"/>
              </a:buClr>
              <a:buSzPts val="2800"/>
              <a:buFont typeface="Trebuchet MS"/>
              <a:buChar char="•"/>
            </a:pPr>
            <a:r>
              <a:rPr lang="nl-NL"/>
              <a:t>Afhankelijk van internetverbinding</a:t>
            </a:r>
            <a:endParaRPr/>
          </a:p>
          <a:p>
            <a:pPr marL="432000" lvl="0" indent="-432000" algn="l" rtl="0">
              <a:lnSpc>
                <a:spcPct val="90000"/>
              </a:lnSpc>
              <a:spcBef>
                <a:spcPts val="1000"/>
              </a:spcBef>
              <a:spcAft>
                <a:spcPts val="0"/>
              </a:spcAft>
              <a:buClr>
                <a:schemeClr val="dk1"/>
              </a:buClr>
              <a:buSzPts val="2800"/>
              <a:buFont typeface="Trebuchet MS"/>
              <a:buChar char="•"/>
            </a:pPr>
            <a:r>
              <a:rPr lang="nl-NL"/>
              <a:t>Na 1 jaar alleen betaalde opslag (of terug naar 15 GB)</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p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Trebuchet MS"/>
              <a:buNone/>
            </a:pPr>
            <a:r>
              <a:rPr lang="nl-NL"/>
              <a:t>Vergelijking met Win/macOS en tablets</a:t>
            </a:r>
            <a:br>
              <a:rPr lang="nl-NL"/>
            </a:br>
            <a:endParaRPr/>
          </a:p>
        </p:txBody>
      </p:sp>
      <p:graphicFrame>
        <p:nvGraphicFramePr>
          <p:cNvPr id="144" name="Google Shape;144;p8"/>
          <p:cNvGraphicFramePr/>
          <p:nvPr>
            <p:extLst>
              <p:ext uri="{D42A27DB-BD31-4B8C-83A1-F6EECF244321}">
                <p14:modId xmlns:p14="http://schemas.microsoft.com/office/powerpoint/2010/main" val="3235867852"/>
              </p:ext>
            </p:extLst>
          </p:nvPr>
        </p:nvGraphicFramePr>
        <p:xfrm>
          <a:off x="1440180" y="1253567"/>
          <a:ext cx="9311650" cy="4537575"/>
        </p:xfrm>
        <a:graphic>
          <a:graphicData uri="http://schemas.openxmlformats.org/drawingml/2006/table">
            <a:tbl>
              <a:tblPr firstRow="1" firstCol="1" bandRow="1">
                <a:noFill/>
                <a:tableStyleId>{3CCFD405-967A-4B08-B1E6-146B80784E36}</a:tableStyleId>
              </a:tblPr>
              <a:tblGrid>
                <a:gridCol w="2294050">
                  <a:extLst>
                    <a:ext uri="{9D8B030D-6E8A-4147-A177-3AD203B41FA5}">
                      <a16:colId xmlns:a16="http://schemas.microsoft.com/office/drawing/2014/main" val="20000"/>
                    </a:ext>
                  </a:extLst>
                </a:gridCol>
                <a:gridCol w="2277650">
                  <a:extLst>
                    <a:ext uri="{9D8B030D-6E8A-4147-A177-3AD203B41FA5}">
                      <a16:colId xmlns:a16="http://schemas.microsoft.com/office/drawing/2014/main" val="20001"/>
                    </a:ext>
                  </a:extLst>
                </a:gridCol>
                <a:gridCol w="2708550">
                  <a:extLst>
                    <a:ext uri="{9D8B030D-6E8A-4147-A177-3AD203B41FA5}">
                      <a16:colId xmlns:a16="http://schemas.microsoft.com/office/drawing/2014/main" val="20002"/>
                    </a:ext>
                  </a:extLst>
                </a:gridCol>
                <a:gridCol w="2031400">
                  <a:extLst>
                    <a:ext uri="{9D8B030D-6E8A-4147-A177-3AD203B41FA5}">
                      <a16:colId xmlns:a16="http://schemas.microsoft.com/office/drawing/2014/main" val="20003"/>
                    </a:ext>
                  </a:extLst>
                </a:gridCol>
              </a:tblGrid>
              <a:tr h="484275">
                <a:tc>
                  <a:txBody>
                    <a:bodyPr/>
                    <a:lstStyle/>
                    <a:p>
                      <a:pPr marL="0" marR="0" lvl="0" indent="0" algn="l" rtl="0">
                        <a:lnSpc>
                          <a:spcPct val="115000"/>
                        </a:lnSpc>
                        <a:spcBef>
                          <a:spcPts val="0"/>
                        </a:spcBef>
                        <a:spcAft>
                          <a:spcPts val="0"/>
                        </a:spcAft>
                        <a:buNone/>
                      </a:pPr>
                      <a:r>
                        <a:rPr lang="nl-NL" sz="2000" u="none" strike="noStrike" cap="none"/>
                        <a:t> </a:t>
                      </a:r>
                      <a:endParaRPr sz="2000" u="none" strike="noStrike" cap="none">
                        <a:solidFill>
                          <a:srgbClr val="00000A"/>
                        </a:solidFill>
                        <a:latin typeface="Calibri"/>
                        <a:ea typeface="Calibri"/>
                        <a:cs typeface="Calibri"/>
                        <a:sym typeface="Calibri"/>
                      </a:endParaRPr>
                    </a:p>
                  </a:txBody>
                  <a:tcPr marL="68575" marR="68575" marT="0" marB="0">
                    <a:solidFill>
                      <a:srgbClr val="4472C4"/>
                    </a:solidFill>
                  </a:tcPr>
                </a:tc>
                <a:tc>
                  <a:txBody>
                    <a:bodyPr/>
                    <a:lstStyle/>
                    <a:p>
                      <a:pPr marL="0" marR="0" lvl="0" indent="0" algn="l" rtl="0">
                        <a:lnSpc>
                          <a:spcPct val="115000"/>
                        </a:lnSpc>
                        <a:spcBef>
                          <a:spcPts val="0"/>
                        </a:spcBef>
                        <a:spcAft>
                          <a:spcPts val="0"/>
                        </a:spcAft>
                        <a:buNone/>
                      </a:pPr>
                      <a:r>
                        <a:rPr lang="nl-NL" sz="2000" u="none" strike="noStrike" cap="none"/>
                        <a:t>Chromebook</a:t>
                      </a:r>
                      <a:endParaRPr sz="2000" u="none" strike="noStrike" cap="none">
                        <a:solidFill>
                          <a:srgbClr val="00000A"/>
                        </a:solidFill>
                        <a:latin typeface="Calibri"/>
                        <a:ea typeface="Calibri"/>
                        <a:cs typeface="Calibri"/>
                        <a:sym typeface="Calibri"/>
                      </a:endParaRPr>
                    </a:p>
                  </a:txBody>
                  <a:tcPr marL="68575" marR="68575" marT="0" marB="0">
                    <a:solidFill>
                      <a:srgbClr val="4472C4"/>
                    </a:solidFill>
                  </a:tcPr>
                </a:tc>
                <a:tc>
                  <a:txBody>
                    <a:bodyPr/>
                    <a:lstStyle/>
                    <a:p>
                      <a:pPr marL="0" marR="0" lvl="0" indent="0" algn="l" rtl="0">
                        <a:lnSpc>
                          <a:spcPct val="115000"/>
                        </a:lnSpc>
                        <a:spcBef>
                          <a:spcPts val="0"/>
                        </a:spcBef>
                        <a:spcAft>
                          <a:spcPts val="0"/>
                        </a:spcAft>
                        <a:buNone/>
                      </a:pPr>
                      <a:r>
                        <a:rPr lang="nl-NL" sz="2000" u="none" strike="noStrike" cap="none"/>
                        <a:t>Windows/macOS</a:t>
                      </a:r>
                      <a:endParaRPr sz="2000" u="none" strike="noStrike" cap="none">
                        <a:solidFill>
                          <a:srgbClr val="00000A"/>
                        </a:solidFill>
                        <a:latin typeface="Calibri"/>
                        <a:ea typeface="Calibri"/>
                        <a:cs typeface="Calibri"/>
                        <a:sym typeface="Calibri"/>
                      </a:endParaRPr>
                    </a:p>
                  </a:txBody>
                  <a:tcPr marL="68575" marR="68575" marT="0" marB="0">
                    <a:solidFill>
                      <a:srgbClr val="4472C4"/>
                    </a:solidFill>
                  </a:tcPr>
                </a:tc>
                <a:tc>
                  <a:txBody>
                    <a:bodyPr/>
                    <a:lstStyle/>
                    <a:p>
                      <a:pPr marL="0" marR="0" lvl="0" indent="0" algn="l" rtl="0">
                        <a:lnSpc>
                          <a:spcPct val="115000"/>
                        </a:lnSpc>
                        <a:spcBef>
                          <a:spcPts val="0"/>
                        </a:spcBef>
                        <a:spcAft>
                          <a:spcPts val="0"/>
                        </a:spcAft>
                        <a:buNone/>
                      </a:pPr>
                      <a:r>
                        <a:rPr lang="nl-NL" sz="2000" u="none" strike="noStrike" cap="none"/>
                        <a:t>Android tablet</a:t>
                      </a:r>
                      <a:endParaRPr sz="2000" u="none" strike="noStrike" cap="none">
                        <a:solidFill>
                          <a:srgbClr val="00000A"/>
                        </a:solidFill>
                        <a:latin typeface="Calibri"/>
                        <a:ea typeface="Calibri"/>
                        <a:cs typeface="Calibri"/>
                        <a:sym typeface="Calibri"/>
                      </a:endParaRPr>
                    </a:p>
                  </a:txBody>
                  <a:tcPr marL="68575" marR="68575" marT="0" marB="0">
                    <a:solidFill>
                      <a:srgbClr val="4472C4"/>
                    </a:solidFill>
                  </a:tcPr>
                </a:tc>
                <a:extLst>
                  <a:ext uri="{0D108BD9-81ED-4DB2-BD59-A6C34878D82A}">
                    <a16:rowId xmlns:a16="http://schemas.microsoft.com/office/drawing/2014/main" val="10000"/>
                  </a:ext>
                </a:extLst>
              </a:tr>
              <a:tr h="452450">
                <a:tc>
                  <a:txBody>
                    <a:bodyPr/>
                    <a:lstStyle/>
                    <a:p>
                      <a:pPr marL="0" marR="0" lvl="0" indent="0" algn="l" rtl="0">
                        <a:lnSpc>
                          <a:spcPct val="115000"/>
                        </a:lnSpc>
                        <a:spcBef>
                          <a:spcPts val="0"/>
                        </a:spcBef>
                        <a:spcAft>
                          <a:spcPts val="0"/>
                        </a:spcAft>
                        <a:buNone/>
                      </a:pPr>
                      <a:r>
                        <a:rPr lang="nl-NL" sz="2000" u="none" strike="noStrike" cap="none"/>
                        <a:t>toetsenbord</a:t>
                      </a:r>
                      <a:endParaRPr sz="2000" u="none" strike="noStrike" cap="none">
                        <a:solidFill>
                          <a:srgbClr val="00000A"/>
                        </a:solidFill>
                        <a:latin typeface="Calibri"/>
                        <a:ea typeface="Calibri"/>
                        <a:cs typeface="Calibri"/>
                        <a:sym typeface="Calibri"/>
                      </a:endParaRPr>
                    </a:p>
                  </a:txBody>
                  <a:tcPr marL="68575" marR="68575" marT="0" marB="0">
                    <a:solidFill>
                      <a:srgbClr val="4472C4"/>
                    </a:solidFill>
                  </a:tcPr>
                </a:tc>
                <a:tc>
                  <a:txBody>
                    <a:bodyPr/>
                    <a:lstStyle/>
                    <a:p>
                      <a:pPr marL="0" marR="0" lvl="0" indent="0" algn="l" rtl="0">
                        <a:lnSpc>
                          <a:spcPct val="115000"/>
                        </a:lnSpc>
                        <a:spcBef>
                          <a:spcPts val="0"/>
                        </a:spcBef>
                        <a:spcAft>
                          <a:spcPts val="0"/>
                        </a:spcAft>
                        <a:buNone/>
                      </a:pPr>
                      <a:r>
                        <a:rPr lang="nl-NL" sz="2000" u="none" strike="noStrike" cap="none"/>
                        <a:t>ja</a:t>
                      </a:r>
                      <a:endParaRPr sz="2000" u="none" strike="noStrike" cap="none">
                        <a:solidFill>
                          <a:srgbClr val="00000A"/>
                        </a:solidFill>
                        <a:latin typeface="Calibri"/>
                        <a:ea typeface="Calibri"/>
                        <a:cs typeface="Calibri"/>
                        <a:sym typeface="Calibri"/>
                      </a:endParaRPr>
                    </a:p>
                  </a:txBody>
                  <a:tcPr marL="68575" marR="68575" marT="0" marB="0">
                    <a:solidFill>
                      <a:srgbClr val="CFD5EA"/>
                    </a:solidFill>
                  </a:tcPr>
                </a:tc>
                <a:tc>
                  <a:txBody>
                    <a:bodyPr/>
                    <a:lstStyle/>
                    <a:p>
                      <a:pPr marL="0" marR="0" lvl="0" indent="0" algn="l" rtl="0">
                        <a:lnSpc>
                          <a:spcPct val="115000"/>
                        </a:lnSpc>
                        <a:spcBef>
                          <a:spcPts val="0"/>
                        </a:spcBef>
                        <a:spcAft>
                          <a:spcPts val="0"/>
                        </a:spcAft>
                        <a:buNone/>
                      </a:pPr>
                      <a:r>
                        <a:rPr lang="nl-NL" sz="2000" u="none" strike="noStrike" cap="none"/>
                        <a:t>ja</a:t>
                      </a:r>
                      <a:endParaRPr sz="2000" u="none" strike="noStrike" cap="none">
                        <a:solidFill>
                          <a:srgbClr val="00000A"/>
                        </a:solidFill>
                        <a:latin typeface="Calibri"/>
                        <a:ea typeface="Calibri"/>
                        <a:cs typeface="Calibri"/>
                        <a:sym typeface="Calibri"/>
                      </a:endParaRPr>
                    </a:p>
                  </a:txBody>
                  <a:tcPr marL="68575" marR="68575" marT="0" marB="0">
                    <a:solidFill>
                      <a:srgbClr val="CFD5EA"/>
                    </a:solidFill>
                  </a:tcPr>
                </a:tc>
                <a:tc>
                  <a:txBody>
                    <a:bodyPr/>
                    <a:lstStyle/>
                    <a:p>
                      <a:pPr marL="0" marR="0" lvl="0" indent="0" algn="l" rtl="0">
                        <a:lnSpc>
                          <a:spcPct val="115000"/>
                        </a:lnSpc>
                        <a:spcBef>
                          <a:spcPts val="0"/>
                        </a:spcBef>
                        <a:spcAft>
                          <a:spcPts val="0"/>
                        </a:spcAft>
                        <a:buNone/>
                      </a:pPr>
                      <a:r>
                        <a:rPr lang="nl-NL" sz="2000" u="none" strike="noStrike" cap="none"/>
                        <a:t>nee</a:t>
                      </a:r>
                      <a:endParaRPr sz="2000" u="none" strike="noStrike" cap="none">
                        <a:solidFill>
                          <a:srgbClr val="00000A"/>
                        </a:solidFill>
                        <a:latin typeface="Calibri"/>
                        <a:ea typeface="Calibri"/>
                        <a:cs typeface="Calibri"/>
                        <a:sym typeface="Calibri"/>
                      </a:endParaRPr>
                    </a:p>
                  </a:txBody>
                  <a:tcPr marL="68575" marR="68575" marT="0" marB="0">
                    <a:solidFill>
                      <a:srgbClr val="CFD5EA"/>
                    </a:solidFill>
                  </a:tcPr>
                </a:tc>
                <a:extLst>
                  <a:ext uri="{0D108BD9-81ED-4DB2-BD59-A6C34878D82A}">
                    <a16:rowId xmlns:a16="http://schemas.microsoft.com/office/drawing/2014/main" val="10001"/>
                  </a:ext>
                </a:extLst>
              </a:tr>
              <a:tr h="453825">
                <a:tc>
                  <a:txBody>
                    <a:bodyPr/>
                    <a:lstStyle/>
                    <a:p>
                      <a:pPr marL="0" marR="0" lvl="0" indent="0" algn="l" rtl="0">
                        <a:lnSpc>
                          <a:spcPct val="115000"/>
                        </a:lnSpc>
                        <a:spcBef>
                          <a:spcPts val="0"/>
                        </a:spcBef>
                        <a:spcAft>
                          <a:spcPts val="0"/>
                        </a:spcAft>
                        <a:buNone/>
                      </a:pPr>
                      <a:r>
                        <a:rPr lang="nl-NL" sz="2000" u="none" strike="noStrike" cap="none"/>
                        <a:t>apps</a:t>
                      </a:r>
                      <a:endParaRPr sz="2000" u="none" strike="noStrike" cap="none">
                        <a:solidFill>
                          <a:srgbClr val="00000A"/>
                        </a:solidFill>
                        <a:latin typeface="Calibri"/>
                        <a:ea typeface="Calibri"/>
                        <a:cs typeface="Calibri"/>
                        <a:sym typeface="Calibri"/>
                      </a:endParaRPr>
                    </a:p>
                  </a:txBody>
                  <a:tcPr marL="68575" marR="68575" marT="0" marB="0">
                    <a:solidFill>
                      <a:srgbClr val="4472C4"/>
                    </a:solidFill>
                  </a:tcPr>
                </a:tc>
                <a:tc>
                  <a:txBody>
                    <a:bodyPr/>
                    <a:lstStyle/>
                    <a:p>
                      <a:pPr marL="0" marR="0" lvl="0" indent="0" algn="l" rtl="0">
                        <a:lnSpc>
                          <a:spcPct val="115000"/>
                        </a:lnSpc>
                        <a:spcBef>
                          <a:spcPts val="0"/>
                        </a:spcBef>
                        <a:spcAft>
                          <a:spcPts val="0"/>
                        </a:spcAft>
                        <a:buNone/>
                      </a:pPr>
                      <a:r>
                        <a:rPr lang="nl-NL" sz="2000" u="none" strike="noStrike" cap="none"/>
                        <a:t>Chrome web store</a:t>
                      </a:r>
                      <a:endParaRPr sz="2000" u="none" strike="noStrike" cap="none">
                        <a:solidFill>
                          <a:srgbClr val="00000A"/>
                        </a:solidFill>
                        <a:latin typeface="Calibri"/>
                        <a:ea typeface="Calibri"/>
                        <a:cs typeface="Calibri"/>
                        <a:sym typeface="Calibri"/>
                      </a:endParaRPr>
                    </a:p>
                  </a:txBody>
                  <a:tcPr marL="68575" marR="68575" marT="0" marB="0">
                    <a:solidFill>
                      <a:srgbClr val="E9EBF5"/>
                    </a:solidFill>
                  </a:tcPr>
                </a:tc>
                <a:tc>
                  <a:txBody>
                    <a:bodyPr/>
                    <a:lstStyle/>
                    <a:p>
                      <a:pPr marL="0" marR="0" lvl="0" indent="0" algn="l" rtl="0">
                        <a:lnSpc>
                          <a:spcPct val="115000"/>
                        </a:lnSpc>
                        <a:spcBef>
                          <a:spcPts val="0"/>
                        </a:spcBef>
                        <a:spcAft>
                          <a:spcPts val="0"/>
                        </a:spcAft>
                        <a:buNone/>
                      </a:pPr>
                      <a:r>
                        <a:rPr lang="nl-NL" sz="2000" u="none" strike="noStrike" cap="none"/>
                        <a:t>zelf installeren</a:t>
                      </a:r>
                      <a:endParaRPr sz="2000" u="none" strike="noStrike" cap="none">
                        <a:solidFill>
                          <a:srgbClr val="00000A"/>
                        </a:solidFill>
                        <a:latin typeface="Calibri"/>
                        <a:ea typeface="Calibri"/>
                        <a:cs typeface="Calibri"/>
                        <a:sym typeface="Calibri"/>
                      </a:endParaRPr>
                    </a:p>
                  </a:txBody>
                  <a:tcPr marL="68575" marR="68575" marT="0" marB="0">
                    <a:solidFill>
                      <a:srgbClr val="E9EBF5"/>
                    </a:solidFill>
                  </a:tcPr>
                </a:tc>
                <a:tc>
                  <a:txBody>
                    <a:bodyPr/>
                    <a:lstStyle/>
                    <a:p>
                      <a:pPr marL="0" marR="0" lvl="0" indent="0" algn="l" rtl="0">
                        <a:lnSpc>
                          <a:spcPct val="115000"/>
                        </a:lnSpc>
                        <a:spcBef>
                          <a:spcPts val="0"/>
                        </a:spcBef>
                        <a:spcAft>
                          <a:spcPts val="0"/>
                        </a:spcAft>
                        <a:buNone/>
                      </a:pPr>
                      <a:r>
                        <a:rPr lang="nl-NL" sz="2000" u="none" strike="noStrike" cap="none"/>
                        <a:t>app store</a:t>
                      </a:r>
                      <a:endParaRPr sz="2000" u="none" strike="noStrike" cap="none">
                        <a:solidFill>
                          <a:srgbClr val="00000A"/>
                        </a:solidFill>
                        <a:latin typeface="Calibri"/>
                        <a:ea typeface="Calibri"/>
                        <a:cs typeface="Calibri"/>
                        <a:sym typeface="Calibri"/>
                      </a:endParaRPr>
                    </a:p>
                  </a:txBody>
                  <a:tcPr marL="68575" marR="68575" marT="0" marB="0">
                    <a:solidFill>
                      <a:srgbClr val="E9EBF5"/>
                    </a:solidFill>
                  </a:tcPr>
                </a:tc>
                <a:extLst>
                  <a:ext uri="{0D108BD9-81ED-4DB2-BD59-A6C34878D82A}">
                    <a16:rowId xmlns:a16="http://schemas.microsoft.com/office/drawing/2014/main" val="10002"/>
                  </a:ext>
                </a:extLst>
              </a:tr>
              <a:tr h="453825">
                <a:tc>
                  <a:txBody>
                    <a:bodyPr/>
                    <a:lstStyle/>
                    <a:p>
                      <a:pPr marL="0" marR="0" lvl="0" indent="0" algn="l" rtl="0">
                        <a:lnSpc>
                          <a:spcPct val="115000"/>
                        </a:lnSpc>
                        <a:spcBef>
                          <a:spcPts val="0"/>
                        </a:spcBef>
                        <a:spcAft>
                          <a:spcPts val="0"/>
                        </a:spcAft>
                        <a:buNone/>
                      </a:pPr>
                      <a:r>
                        <a:rPr lang="nl-NL" sz="2000" u="none" strike="noStrike" cap="none"/>
                        <a:t>apps van derden</a:t>
                      </a:r>
                      <a:endParaRPr sz="2000" u="none" strike="noStrike" cap="none">
                        <a:solidFill>
                          <a:srgbClr val="00000A"/>
                        </a:solidFill>
                        <a:latin typeface="Calibri"/>
                        <a:ea typeface="Calibri"/>
                        <a:cs typeface="Calibri"/>
                        <a:sym typeface="Calibri"/>
                      </a:endParaRPr>
                    </a:p>
                  </a:txBody>
                  <a:tcPr marL="68575" marR="68575" marT="0" marB="0">
                    <a:solidFill>
                      <a:srgbClr val="4472C4"/>
                    </a:solidFill>
                  </a:tcPr>
                </a:tc>
                <a:tc>
                  <a:txBody>
                    <a:bodyPr/>
                    <a:lstStyle/>
                    <a:p>
                      <a:pPr marL="0" marR="0" lvl="0" indent="0" algn="l" rtl="0">
                        <a:lnSpc>
                          <a:spcPct val="115000"/>
                        </a:lnSpc>
                        <a:spcBef>
                          <a:spcPts val="0"/>
                        </a:spcBef>
                        <a:spcAft>
                          <a:spcPts val="0"/>
                        </a:spcAft>
                        <a:buNone/>
                      </a:pPr>
                      <a:r>
                        <a:rPr lang="nl-NL" sz="2000" u="none" strike="noStrike" cap="none"/>
                        <a:t>nee</a:t>
                      </a:r>
                      <a:endParaRPr sz="2000" u="none" strike="noStrike" cap="none">
                        <a:solidFill>
                          <a:srgbClr val="00000A"/>
                        </a:solidFill>
                        <a:latin typeface="Calibri"/>
                        <a:ea typeface="Calibri"/>
                        <a:cs typeface="Calibri"/>
                        <a:sym typeface="Calibri"/>
                      </a:endParaRPr>
                    </a:p>
                  </a:txBody>
                  <a:tcPr marL="68575" marR="68575" marT="0" marB="0">
                    <a:solidFill>
                      <a:srgbClr val="CFD5EA"/>
                    </a:solidFill>
                  </a:tcPr>
                </a:tc>
                <a:tc>
                  <a:txBody>
                    <a:bodyPr/>
                    <a:lstStyle/>
                    <a:p>
                      <a:pPr marL="0" marR="0" lvl="0" indent="0" algn="l" rtl="0">
                        <a:lnSpc>
                          <a:spcPct val="115000"/>
                        </a:lnSpc>
                        <a:spcBef>
                          <a:spcPts val="0"/>
                        </a:spcBef>
                        <a:spcAft>
                          <a:spcPts val="0"/>
                        </a:spcAft>
                        <a:buNone/>
                      </a:pPr>
                      <a:r>
                        <a:rPr lang="nl-NL" sz="2000" u="none" strike="noStrike" cap="none"/>
                        <a:t>veel</a:t>
                      </a:r>
                      <a:endParaRPr sz="2000" u="none" strike="noStrike" cap="none">
                        <a:solidFill>
                          <a:srgbClr val="00000A"/>
                        </a:solidFill>
                        <a:latin typeface="Calibri"/>
                        <a:ea typeface="Calibri"/>
                        <a:cs typeface="Calibri"/>
                        <a:sym typeface="Calibri"/>
                      </a:endParaRPr>
                    </a:p>
                  </a:txBody>
                  <a:tcPr marL="68575" marR="68575" marT="0" marB="0">
                    <a:solidFill>
                      <a:srgbClr val="CFD5EA"/>
                    </a:solidFill>
                  </a:tcPr>
                </a:tc>
                <a:tc>
                  <a:txBody>
                    <a:bodyPr/>
                    <a:lstStyle/>
                    <a:p>
                      <a:pPr marL="0" marR="0" lvl="0" indent="0" algn="l" rtl="0">
                        <a:lnSpc>
                          <a:spcPct val="115000"/>
                        </a:lnSpc>
                        <a:spcBef>
                          <a:spcPts val="0"/>
                        </a:spcBef>
                        <a:spcAft>
                          <a:spcPts val="0"/>
                        </a:spcAft>
                        <a:buNone/>
                      </a:pPr>
                      <a:r>
                        <a:rPr lang="nl-NL" sz="2000" u="none" strike="noStrike" cap="none"/>
                        <a:t>nee</a:t>
                      </a:r>
                      <a:endParaRPr sz="2000" u="none" strike="noStrike" cap="none">
                        <a:solidFill>
                          <a:srgbClr val="00000A"/>
                        </a:solidFill>
                        <a:latin typeface="Calibri"/>
                        <a:ea typeface="Calibri"/>
                        <a:cs typeface="Calibri"/>
                        <a:sym typeface="Calibri"/>
                      </a:endParaRPr>
                    </a:p>
                  </a:txBody>
                  <a:tcPr marL="68575" marR="68575" marT="0" marB="0">
                    <a:solidFill>
                      <a:srgbClr val="CFD5EA"/>
                    </a:solidFill>
                  </a:tcPr>
                </a:tc>
                <a:extLst>
                  <a:ext uri="{0D108BD9-81ED-4DB2-BD59-A6C34878D82A}">
                    <a16:rowId xmlns:a16="http://schemas.microsoft.com/office/drawing/2014/main" val="10003"/>
                  </a:ext>
                </a:extLst>
              </a:tr>
              <a:tr h="393025">
                <a:tc>
                  <a:txBody>
                    <a:bodyPr/>
                    <a:lstStyle/>
                    <a:p>
                      <a:pPr marL="0" marR="0" lvl="0" indent="0" algn="l" rtl="0">
                        <a:lnSpc>
                          <a:spcPct val="115000"/>
                        </a:lnSpc>
                        <a:spcBef>
                          <a:spcPts val="0"/>
                        </a:spcBef>
                        <a:spcAft>
                          <a:spcPts val="0"/>
                        </a:spcAft>
                        <a:buNone/>
                      </a:pPr>
                      <a:r>
                        <a:rPr lang="nl-NL" sz="2000" b="1" u="none" strike="noStrike" cap="none">
                          <a:solidFill>
                            <a:schemeClr val="lt1"/>
                          </a:solidFill>
                        </a:rPr>
                        <a:t>veiligheid</a:t>
                      </a:r>
                      <a:endParaRPr sz="2000" b="1" u="none" strike="noStrike" cap="none">
                        <a:solidFill>
                          <a:schemeClr val="lt1"/>
                        </a:solidFill>
                        <a:latin typeface="Calibri"/>
                        <a:ea typeface="Calibri"/>
                        <a:cs typeface="Calibri"/>
                        <a:sym typeface="Calibri"/>
                      </a:endParaRPr>
                    </a:p>
                  </a:txBody>
                  <a:tcPr marL="68575" marR="68575" marT="0" marB="0">
                    <a:solidFill>
                      <a:srgbClr val="4472C4"/>
                    </a:solidFill>
                  </a:tcPr>
                </a:tc>
                <a:tc>
                  <a:txBody>
                    <a:bodyPr/>
                    <a:lstStyle/>
                    <a:p>
                      <a:pPr marL="0" marR="0" lvl="0" indent="0" algn="l" rtl="0">
                        <a:lnSpc>
                          <a:spcPct val="115000"/>
                        </a:lnSpc>
                        <a:spcBef>
                          <a:spcPts val="0"/>
                        </a:spcBef>
                        <a:spcAft>
                          <a:spcPts val="0"/>
                        </a:spcAft>
                        <a:buNone/>
                      </a:pPr>
                      <a:r>
                        <a:rPr lang="nl-NL" sz="2000" u="none" strike="noStrike" cap="none">
                          <a:solidFill>
                            <a:schemeClr val="dk1"/>
                          </a:solidFill>
                        </a:rPr>
                        <a:t>ja</a:t>
                      </a:r>
                      <a:endParaRPr sz="2000" u="none" strike="noStrike" cap="none">
                        <a:solidFill>
                          <a:schemeClr val="dk1"/>
                        </a:solidFill>
                        <a:latin typeface="Calibri"/>
                        <a:ea typeface="Calibri"/>
                        <a:cs typeface="Calibri"/>
                        <a:sym typeface="Calibri"/>
                      </a:endParaRPr>
                    </a:p>
                  </a:txBody>
                  <a:tcPr marL="68575" marR="68575" marT="0" marB="0">
                    <a:solidFill>
                      <a:srgbClr val="E9EBF5"/>
                    </a:solidFill>
                  </a:tcPr>
                </a:tc>
                <a:tc>
                  <a:txBody>
                    <a:bodyPr/>
                    <a:lstStyle/>
                    <a:p>
                      <a:pPr marL="0" marR="0" lvl="0" indent="0" algn="l" rtl="0">
                        <a:lnSpc>
                          <a:spcPct val="115000"/>
                        </a:lnSpc>
                        <a:spcBef>
                          <a:spcPts val="0"/>
                        </a:spcBef>
                        <a:spcAft>
                          <a:spcPts val="0"/>
                        </a:spcAft>
                        <a:buNone/>
                      </a:pPr>
                      <a:r>
                        <a:rPr lang="nl-NL" sz="2000" u="none" strike="noStrike" cap="none">
                          <a:solidFill>
                            <a:schemeClr val="dk1"/>
                          </a:solidFill>
                        </a:rPr>
                        <a:t>veel voorzorgen nodig</a:t>
                      </a:r>
                      <a:endParaRPr sz="2000" u="none" strike="noStrike" cap="none">
                        <a:solidFill>
                          <a:schemeClr val="dk1"/>
                        </a:solidFill>
                        <a:latin typeface="Calibri"/>
                        <a:ea typeface="Calibri"/>
                        <a:cs typeface="Calibri"/>
                        <a:sym typeface="Calibri"/>
                      </a:endParaRPr>
                    </a:p>
                  </a:txBody>
                  <a:tcPr marL="68575" marR="68575" marT="0" marB="0">
                    <a:solidFill>
                      <a:srgbClr val="E9EBF5"/>
                    </a:solidFill>
                  </a:tcPr>
                </a:tc>
                <a:tc>
                  <a:txBody>
                    <a:bodyPr/>
                    <a:lstStyle/>
                    <a:p>
                      <a:pPr marL="0" marR="0" lvl="0" indent="0" algn="l" rtl="0">
                        <a:lnSpc>
                          <a:spcPct val="115000"/>
                        </a:lnSpc>
                        <a:spcBef>
                          <a:spcPts val="0"/>
                        </a:spcBef>
                        <a:spcAft>
                          <a:spcPts val="0"/>
                        </a:spcAft>
                        <a:buNone/>
                      </a:pPr>
                      <a:r>
                        <a:rPr lang="nl-NL" sz="2000" u="none" strike="noStrike" cap="none">
                          <a:solidFill>
                            <a:schemeClr val="dk1"/>
                          </a:solidFill>
                        </a:rPr>
                        <a:t>ja</a:t>
                      </a:r>
                      <a:endParaRPr sz="2000" u="none" strike="noStrike" cap="none">
                        <a:solidFill>
                          <a:schemeClr val="dk1"/>
                        </a:solidFill>
                        <a:latin typeface="Calibri"/>
                        <a:ea typeface="Calibri"/>
                        <a:cs typeface="Calibri"/>
                        <a:sym typeface="Calibri"/>
                      </a:endParaRPr>
                    </a:p>
                  </a:txBody>
                  <a:tcPr marL="68575" marR="68575" marT="0" marB="0">
                    <a:solidFill>
                      <a:srgbClr val="E9EBF5"/>
                    </a:solidFill>
                  </a:tcPr>
                </a:tc>
                <a:extLst>
                  <a:ext uri="{0D108BD9-81ED-4DB2-BD59-A6C34878D82A}">
                    <a16:rowId xmlns:a16="http://schemas.microsoft.com/office/drawing/2014/main" val="10004"/>
                  </a:ext>
                </a:extLst>
              </a:tr>
              <a:tr h="453825">
                <a:tc>
                  <a:txBody>
                    <a:bodyPr/>
                    <a:lstStyle/>
                    <a:p>
                      <a:pPr marL="0" marR="0" lvl="0" indent="0" algn="l" rtl="0">
                        <a:lnSpc>
                          <a:spcPct val="115000"/>
                        </a:lnSpc>
                        <a:spcBef>
                          <a:spcPts val="0"/>
                        </a:spcBef>
                        <a:spcAft>
                          <a:spcPts val="0"/>
                        </a:spcAft>
                        <a:buNone/>
                      </a:pPr>
                      <a:r>
                        <a:rPr lang="nl-NL" sz="2000" u="none" strike="noStrike" cap="none"/>
                        <a:t>intern geheugen</a:t>
                      </a:r>
                      <a:endParaRPr sz="2000" u="none" strike="noStrike" cap="none">
                        <a:solidFill>
                          <a:srgbClr val="00000A"/>
                        </a:solidFill>
                        <a:latin typeface="Calibri"/>
                        <a:ea typeface="Calibri"/>
                        <a:cs typeface="Calibri"/>
                        <a:sym typeface="Calibri"/>
                      </a:endParaRPr>
                    </a:p>
                  </a:txBody>
                  <a:tcPr marL="68575" marR="68575" marT="0" marB="0">
                    <a:solidFill>
                      <a:srgbClr val="4472C4"/>
                    </a:solidFill>
                  </a:tcPr>
                </a:tc>
                <a:tc>
                  <a:txBody>
                    <a:bodyPr/>
                    <a:lstStyle/>
                    <a:p>
                      <a:pPr marL="0" marR="0" lvl="0" indent="0" algn="l" rtl="0">
                        <a:lnSpc>
                          <a:spcPct val="115000"/>
                        </a:lnSpc>
                        <a:spcBef>
                          <a:spcPts val="0"/>
                        </a:spcBef>
                        <a:spcAft>
                          <a:spcPts val="0"/>
                        </a:spcAft>
                        <a:buNone/>
                      </a:pPr>
                      <a:r>
                        <a:rPr lang="nl-NL" sz="2000" u="none" strike="noStrike" cap="none"/>
                        <a:t>4-8 GB</a:t>
                      </a:r>
                      <a:endParaRPr sz="2000" u="none" strike="noStrike" cap="none">
                        <a:solidFill>
                          <a:srgbClr val="00000A"/>
                        </a:solidFill>
                        <a:latin typeface="Calibri"/>
                        <a:ea typeface="Calibri"/>
                        <a:cs typeface="Calibri"/>
                        <a:sym typeface="Calibri"/>
                      </a:endParaRPr>
                    </a:p>
                  </a:txBody>
                  <a:tcPr marL="68575" marR="68575" marT="0" marB="0">
                    <a:solidFill>
                      <a:srgbClr val="CFD5EA"/>
                    </a:solidFill>
                  </a:tcPr>
                </a:tc>
                <a:tc>
                  <a:txBody>
                    <a:bodyPr/>
                    <a:lstStyle/>
                    <a:p>
                      <a:pPr marL="0" marR="0" lvl="0" indent="0" algn="l" rtl="0">
                        <a:lnSpc>
                          <a:spcPct val="115000"/>
                        </a:lnSpc>
                        <a:spcBef>
                          <a:spcPts val="0"/>
                        </a:spcBef>
                        <a:spcAft>
                          <a:spcPts val="0"/>
                        </a:spcAft>
                        <a:buNone/>
                      </a:pPr>
                      <a:r>
                        <a:rPr lang="nl-NL" sz="2000" u="none" strike="noStrike" cap="none"/>
                        <a:t>4-32 GB</a:t>
                      </a:r>
                      <a:endParaRPr sz="2000" u="none" strike="noStrike" cap="none">
                        <a:solidFill>
                          <a:srgbClr val="00000A"/>
                        </a:solidFill>
                        <a:latin typeface="Calibri"/>
                        <a:ea typeface="Calibri"/>
                        <a:cs typeface="Calibri"/>
                        <a:sym typeface="Calibri"/>
                      </a:endParaRPr>
                    </a:p>
                  </a:txBody>
                  <a:tcPr marL="68575" marR="68575" marT="0" marB="0">
                    <a:solidFill>
                      <a:srgbClr val="CFD5EA"/>
                    </a:solidFill>
                  </a:tcPr>
                </a:tc>
                <a:tc>
                  <a:txBody>
                    <a:bodyPr/>
                    <a:lstStyle/>
                    <a:p>
                      <a:pPr marL="0" marR="0" lvl="0" indent="0" algn="l" rtl="0">
                        <a:lnSpc>
                          <a:spcPct val="115000"/>
                        </a:lnSpc>
                        <a:spcBef>
                          <a:spcPts val="0"/>
                        </a:spcBef>
                        <a:spcAft>
                          <a:spcPts val="0"/>
                        </a:spcAft>
                        <a:buNone/>
                      </a:pPr>
                      <a:r>
                        <a:rPr lang="nl-NL" sz="2000" u="none" strike="noStrike" cap="none"/>
                        <a:t>4-8 GB</a:t>
                      </a:r>
                      <a:endParaRPr sz="2000" u="none" strike="noStrike" cap="none">
                        <a:solidFill>
                          <a:srgbClr val="00000A"/>
                        </a:solidFill>
                        <a:latin typeface="Calibri"/>
                        <a:ea typeface="Calibri"/>
                        <a:cs typeface="Calibri"/>
                        <a:sym typeface="Calibri"/>
                      </a:endParaRPr>
                    </a:p>
                  </a:txBody>
                  <a:tcPr marL="68575" marR="68575" marT="0" marB="0">
                    <a:solidFill>
                      <a:srgbClr val="CFD5EA"/>
                    </a:solidFill>
                  </a:tcPr>
                </a:tc>
                <a:extLst>
                  <a:ext uri="{0D108BD9-81ED-4DB2-BD59-A6C34878D82A}">
                    <a16:rowId xmlns:a16="http://schemas.microsoft.com/office/drawing/2014/main" val="10005"/>
                  </a:ext>
                </a:extLst>
              </a:tr>
              <a:tr h="453825">
                <a:tc>
                  <a:txBody>
                    <a:bodyPr/>
                    <a:lstStyle/>
                    <a:p>
                      <a:pPr marL="0" marR="0" lvl="0" indent="0" algn="l" rtl="0">
                        <a:lnSpc>
                          <a:spcPct val="115000"/>
                        </a:lnSpc>
                        <a:spcBef>
                          <a:spcPts val="0"/>
                        </a:spcBef>
                        <a:spcAft>
                          <a:spcPts val="0"/>
                        </a:spcAft>
                        <a:buNone/>
                      </a:pPr>
                      <a:r>
                        <a:rPr lang="nl-NL" sz="2000" u="none" strike="noStrike" cap="none"/>
                        <a:t>schermgrootte</a:t>
                      </a:r>
                      <a:endParaRPr sz="2000" u="none" strike="noStrike" cap="none">
                        <a:solidFill>
                          <a:srgbClr val="00000A"/>
                        </a:solidFill>
                        <a:latin typeface="Calibri"/>
                        <a:ea typeface="Calibri"/>
                        <a:cs typeface="Calibri"/>
                        <a:sym typeface="Calibri"/>
                      </a:endParaRPr>
                    </a:p>
                  </a:txBody>
                  <a:tcPr marL="68575" marR="68575" marT="0" marB="0">
                    <a:solidFill>
                      <a:srgbClr val="4472C4"/>
                    </a:solidFill>
                  </a:tcPr>
                </a:tc>
                <a:tc>
                  <a:txBody>
                    <a:bodyPr/>
                    <a:lstStyle/>
                    <a:p>
                      <a:pPr marL="0" marR="0" lvl="0" indent="0" algn="l" rtl="0">
                        <a:lnSpc>
                          <a:spcPct val="115000"/>
                        </a:lnSpc>
                        <a:spcBef>
                          <a:spcPts val="0"/>
                        </a:spcBef>
                        <a:spcAft>
                          <a:spcPts val="0"/>
                        </a:spcAft>
                        <a:buNone/>
                      </a:pPr>
                      <a:r>
                        <a:rPr lang="nl-NL" sz="2000" u="none" strike="noStrike" cap="none"/>
                        <a:t>10-15”</a:t>
                      </a:r>
                      <a:endParaRPr sz="2000" u="none" strike="noStrike" cap="none">
                        <a:solidFill>
                          <a:srgbClr val="00000A"/>
                        </a:solidFill>
                        <a:latin typeface="Calibri"/>
                        <a:ea typeface="Calibri"/>
                        <a:cs typeface="Calibri"/>
                        <a:sym typeface="Calibri"/>
                      </a:endParaRPr>
                    </a:p>
                  </a:txBody>
                  <a:tcPr marL="68575" marR="68575" marT="0" marB="0">
                    <a:solidFill>
                      <a:srgbClr val="E9EBF5"/>
                    </a:solidFill>
                  </a:tcPr>
                </a:tc>
                <a:tc>
                  <a:txBody>
                    <a:bodyPr/>
                    <a:lstStyle/>
                    <a:p>
                      <a:pPr marL="0" marR="0" lvl="0" indent="0" algn="l" rtl="0">
                        <a:lnSpc>
                          <a:spcPct val="115000"/>
                        </a:lnSpc>
                        <a:spcBef>
                          <a:spcPts val="0"/>
                        </a:spcBef>
                        <a:spcAft>
                          <a:spcPts val="0"/>
                        </a:spcAft>
                        <a:buNone/>
                      </a:pPr>
                      <a:r>
                        <a:rPr lang="nl-NL" sz="2000" u="none" strike="noStrike" cap="none"/>
                        <a:t>10-17”</a:t>
                      </a:r>
                      <a:endParaRPr sz="2000" u="none" strike="noStrike" cap="none">
                        <a:solidFill>
                          <a:srgbClr val="00000A"/>
                        </a:solidFill>
                        <a:latin typeface="Calibri"/>
                        <a:ea typeface="Calibri"/>
                        <a:cs typeface="Calibri"/>
                        <a:sym typeface="Calibri"/>
                      </a:endParaRPr>
                    </a:p>
                  </a:txBody>
                  <a:tcPr marL="68575" marR="68575" marT="0" marB="0">
                    <a:solidFill>
                      <a:srgbClr val="E9EBF5"/>
                    </a:solidFill>
                  </a:tcPr>
                </a:tc>
                <a:tc>
                  <a:txBody>
                    <a:bodyPr/>
                    <a:lstStyle/>
                    <a:p>
                      <a:pPr marL="0" marR="0" lvl="0" indent="0" algn="l" rtl="0">
                        <a:lnSpc>
                          <a:spcPct val="115000"/>
                        </a:lnSpc>
                        <a:spcBef>
                          <a:spcPts val="0"/>
                        </a:spcBef>
                        <a:spcAft>
                          <a:spcPts val="0"/>
                        </a:spcAft>
                        <a:buNone/>
                      </a:pPr>
                      <a:r>
                        <a:rPr lang="nl-NL" sz="2000" u="none" strike="noStrike" cap="none"/>
                        <a:t>7-13”</a:t>
                      </a:r>
                      <a:endParaRPr sz="2000" u="none" strike="noStrike" cap="none">
                        <a:solidFill>
                          <a:srgbClr val="00000A"/>
                        </a:solidFill>
                        <a:latin typeface="Calibri"/>
                        <a:ea typeface="Calibri"/>
                        <a:cs typeface="Calibri"/>
                        <a:sym typeface="Calibri"/>
                      </a:endParaRPr>
                    </a:p>
                  </a:txBody>
                  <a:tcPr marL="68575" marR="68575" marT="0" marB="0">
                    <a:solidFill>
                      <a:srgbClr val="E9EBF5"/>
                    </a:solidFill>
                  </a:tcPr>
                </a:tc>
                <a:extLst>
                  <a:ext uri="{0D108BD9-81ED-4DB2-BD59-A6C34878D82A}">
                    <a16:rowId xmlns:a16="http://schemas.microsoft.com/office/drawing/2014/main" val="10006"/>
                  </a:ext>
                </a:extLst>
              </a:tr>
              <a:tr h="453825">
                <a:tc>
                  <a:txBody>
                    <a:bodyPr/>
                    <a:lstStyle/>
                    <a:p>
                      <a:pPr marL="0" marR="0" lvl="0" indent="0" algn="l" rtl="0">
                        <a:lnSpc>
                          <a:spcPct val="115000"/>
                        </a:lnSpc>
                        <a:spcBef>
                          <a:spcPts val="0"/>
                        </a:spcBef>
                        <a:spcAft>
                          <a:spcPts val="0"/>
                        </a:spcAft>
                        <a:buNone/>
                      </a:pPr>
                      <a:r>
                        <a:rPr lang="nl-NL" sz="2000" u="none" strike="noStrike" cap="none"/>
                        <a:t>processorkracht</a:t>
                      </a:r>
                      <a:endParaRPr sz="2000" u="none" strike="noStrike" cap="none">
                        <a:solidFill>
                          <a:srgbClr val="00000A"/>
                        </a:solidFill>
                        <a:latin typeface="Calibri"/>
                        <a:ea typeface="Calibri"/>
                        <a:cs typeface="Calibri"/>
                        <a:sym typeface="Calibri"/>
                      </a:endParaRPr>
                    </a:p>
                  </a:txBody>
                  <a:tcPr marL="68575" marR="68575" marT="0" marB="0">
                    <a:solidFill>
                      <a:srgbClr val="4472C4"/>
                    </a:solidFill>
                  </a:tcPr>
                </a:tc>
                <a:tc>
                  <a:txBody>
                    <a:bodyPr/>
                    <a:lstStyle/>
                    <a:p>
                      <a:pPr marL="0" marR="0" lvl="0" indent="0" algn="l" rtl="0">
                        <a:lnSpc>
                          <a:spcPct val="115000"/>
                        </a:lnSpc>
                        <a:spcBef>
                          <a:spcPts val="0"/>
                        </a:spcBef>
                        <a:spcAft>
                          <a:spcPts val="0"/>
                        </a:spcAft>
                        <a:buNone/>
                      </a:pPr>
                      <a:r>
                        <a:rPr lang="nl-NL" sz="2000" u="none" strike="noStrike" cap="none"/>
                        <a:t>+ tot ++</a:t>
                      </a:r>
                      <a:endParaRPr sz="2000" u="none" strike="noStrike" cap="none">
                        <a:solidFill>
                          <a:srgbClr val="00000A"/>
                        </a:solidFill>
                        <a:latin typeface="Calibri"/>
                        <a:ea typeface="Calibri"/>
                        <a:cs typeface="Calibri"/>
                        <a:sym typeface="Calibri"/>
                      </a:endParaRPr>
                    </a:p>
                  </a:txBody>
                  <a:tcPr marL="68575" marR="68575" marT="0" marB="0">
                    <a:solidFill>
                      <a:srgbClr val="CFD5EA"/>
                    </a:solidFill>
                  </a:tcPr>
                </a:tc>
                <a:tc>
                  <a:txBody>
                    <a:bodyPr/>
                    <a:lstStyle/>
                    <a:p>
                      <a:pPr marL="0" marR="0" lvl="0" indent="0" algn="l" rtl="0">
                        <a:lnSpc>
                          <a:spcPct val="115000"/>
                        </a:lnSpc>
                        <a:spcBef>
                          <a:spcPts val="0"/>
                        </a:spcBef>
                        <a:spcAft>
                          <a:spcPts val="0"/>
                        </a:spcAft>
                        <a:buNone/>
                      </a:pPr>
                      <a:r>
                        <a:rPr lang="nl-NL" sz="2000" u="none" strike="noStrike" cap="none"/>
                        <a:t>+ tot +++</a:t>
                      </a:r>
                      <a:endParaRPr sz="2000" u="none" strike="noStrike" cap="none">
                        <a:solidFill>
                          <a:srgbClr val="00000A"/>
                        </a:solidFill>
                        <a:latin typeface="Calibri"/>
                        <a:ea typeface="Calibri"/>
                        <a:cs typeface="Calibri"/>
                        <a:sym typeface="Calibri"/>
                      </a:endParaRPr>
                    </a:p>
                  </a:txBody>
                  <a:tcPr marL="68575" marR="68575" marT="0" marB="0">
                    <a:solidFill>
                      <a:srgbClr val="CFD5EA"/>
                    </a:solidFill>
                  </a:tcPr>
                </a:tc>
                <a:tc>
                  <a:txBody>
                    <a:bodyPr/>
                    <a:lstStyle/>
                    <a:p>
                      <a:pPr marL="0" marR="0" lvl="0" indent="0" algn="l" rtl="0">
                        <a:lnSpc>
                          <a:spcPct val="115000"/>
                        </a:lnSpc>
                        <a:spcBef>
                          <a:spcPts val="0"/>
                        </a:spcBef>
                        <a:spcAft>
                          <a:spcPts val="0"/>
                        </a:spcAft>
                        <a:buNone/>
                      </a:pPr>
                      <a:r>
                        <a:rPr lang="nl-NL" sz="2000" u="none" strike="noStrike" cap="none" dirty="0"/>
                        <a:t>+/++</a:t>
                      </a:r>
                      <a:endParaRPr sz="2000" u="none" strike="noStrike" cap="none" dirty="0">
                        <a:solidFill>
                          <a:srgbClr val="00000A"/>
                        </a:solidFill>
                        <a:latin typeface="Calibri"/>
                        <a:ea typeface="Calibri"/>
                        <a:cs typeface="Calibri"/>
                        <a:sym typeface="Calibri"/>
                      </a:endParaRPr>
                    </a:p>
                  </a:txBody>
                  <a:tcPr marL="68575" marR="68575" marT="0" marB="0">
                    <a:solidFill>
                      <a:srgbClr val="CFD5EA"/>
                    </a:solidFill>
                  </a:tcPr>
                </a:tc>
                <a:extLst>
                  <a:ext uri="{0D108BD9-81ED-4DB2-BD59-A6C34878D82A}">
                    <a16:rowId xmlns:a16="http://schemas.microsoft.com/office/drawing/2014/main" val="10007"/>
                  </a:ext>
                </a:extLst>
              </a:tr>
              <a:tr h="938700">
                <a:tc>
                  <a:txBody>
                    <a:bodyPr/>
                    <a:lstStyle/>
                    <a:p>
                      <a:pPr marL="0" marR="0" lvl="0" indent="0" algn="l" rtl="0">
                        <a:lnSpc>
                          <a:spcPct val="115000"/>
                        </a:lnSpc>
                        <a:spcBef>
                          <a:spcPts val="0"/>
                        </a:spcBef>
                        <a:spcAft>
                          <a:spcPts val="0"/>
                        </a:spcAft>
                        <a:buNone/>
                      </a:pPr>
                      <a:r>
                        <a:rPr lang="nl-NL" sz="2000" u="none" strike="noStrike" cap="none"/>
                        <a:t>accuduur</a:t>
                      </a:r>
                      <a:endParaRPr sz="2000" u="none" strike="noStrike" cap="none">
                        <a:solidFill>
                          <a:srgbClr val="00000A"/>
                        </a:solidFill>
                        <a:latin typeface="Calibri"/>
                        <a:ea typeface="Calibri"/>
                        <a:cs typeface="Calibri"/>
                        <a:sym typeface="Calibri"/>
                      </a:endParaRPr>
                    </a:p>
                  </a:txBody>
                  <a:tcPr marL="68575" marR="68575" marT="0" marB="0">
                    <a:solidFill>
                      <a:srgbClr val="4472C4"/>
                    </a:solidFill>
                  </a:tcPr>
                </a:tc>
                <a:tc>
                  <a:txBody>
                    <a:bodyPr/>
                    <a:lstStyle/>
                    <a:p>
                      <a:pPr marL="0" marR="0" lvl="0" indent="0" algn="l" rtl="0">
                        <a:lnSpc>
                          <a:spcPct val="115000"/>
                        </a:lnSpc>
                        <a:spcBef>
                          <a:spcPts val="0"/>
                        </a:spcBef>
                        <a:spcAft>
                          <a:spcPts val="0"/>
                        </a:spcAft>
                        <a:buNone/>
                      </a:pPr>
                      <a:r>
                        <a:rPr lang="nl-NL" sz="2000" u="none" strike="noStrike" cap="none"/>
                        <a:t>tot een dag</a:t>
                      </a:r>
                      <a:endParaRPr sz="2000" u="none" strike="noStrike" cap="none">
                        <a:solidFill>
                          <a:srgbClr val="00000A"/>
                        </a:solidFill>
                        <a:latin typeface="Calibri"/>
                        <a:ea typeface="Calibri"/>
                        <a:cs typeface="Calibri"/>
                        <a:sym typeface="Calibri"/>
                      </a:endParaRPr>
                    </a:p>
                  </a:txBody>
                  <a:tcPr marL="68575" marR="68575" marT="0" marB="0">
                    <a:solidFill>
                      <a:srgbClr val="E9EBF5"/>
                    </a:solidFill>
                  </a:tcPr>
                </a:tc>
                <a:tc>
                  <a:txBody>
                    <a:bodyPr/>
                    <a:lstStyle/>
                    <a:p>
                      <a:pPr marL="0" marR="0" lvl="0" indent="0" algn="l" rtl="0">
                        <a:lnSpc>
                          <a:spcPct val="115000"/>
                        </a:lnSpc>
                        <a:spcBef>
                          <a:spcPts val="0"/>
                        </a:spcBef>
                        <a:spcAft>
                          <a:spcPts val="0"/>
                        </a:spcAft>
                        <a:buNone/>
                      </a:pPr>
                      <a:r>
                        <a:rPr lang="nl-NL" sz="2000" u="none" strike="noStrike" cap="none"/>
                        <a:t>minder dan een dag</a:t>
                      </a:r>
                      <a:endParaRPr sz="2000" u="none" strike="noStrike" cap="none">
                        <a:solidFill>
                          <a:srgbClr val="00000A"/>
                        </a:solidFill>
                        <a:latin typeface="Calibri"/>
                        <a:ea typeface="Calibri"/>
                        <a:cs typeface="Calibri"/>
                        <a:sym typeface="Calibri"/>
                      </a:endParaRPr>
                    </a:p>
                  </a:txBody>
                  <a:tcPr marL="68575" marR="68575" marT="0" marB="0">
                    <a:solidFill>
                      <a:srgbClr val="E9EBF5"/>
                    </a:solidFill>
                  </a:tcPr>
                </a:tc>
                <a:tc>
                  <a:txBody>
                    <a:bodyPr/>
                    <a:lstStyle/>
                    <a:p>
                      <a:pPr marL="0" marR="0" lvl="0" indent="0" algn="l" rtl="0">
                        <a:lnSpc>
                          <a:spcPct val="115000"/>
                        </a:lnSpc>
                        <a:spcBef>
                          <a:spcPts val="0"/>
                        </a:spcBef>
                        <a:spcAft>
                          <a:spcPts val="0"/>
                        </a:spcAft>
                        <a:buNone/>
                      </a:pPr>
                      <a:r>
                        <a:rPr lang="nl-NL" sz="2000" u="none" strike="noStrike" cap="none" dirty="0"/>
                        <a:t>tot meerdere dagen</a:t>
                      </a:r>
                      <a:endParaRPr sz="2000" u="none" strike="noStrike" cap="none" dirty="0">
                        <a:solidFill>
                          <a:srgbClr val="00000A"/>
                        </a:solidFill>
                        <a:latin typeface="Calibri"/>
                        <a:ea typeface="Calibri"/>
                        <a:cs typeface="Calibri"/>
                        <a:sym typeface="Calibri"/>
                      </a:endParaRPr>
                    </a:p>
                  </a:txBody>
                  <a:tcPr marL="68575" marR="68575" marT="0" marB="0">
                    <a:solidFill>
                      <a:srgbClr val="E9EBF5"/>
                    </a:solidFill>
                  </a:tcPr>
                </a:tc>
                <a:extLst>
                  <a:ext uri="{0D108BD9-81ED-4DB2-BD59-A6C34878D82A}">
                    <a16:rowId xmlns:a16="http://schemas.microsoft.com/office/drawing/2014/main" val="10008"/>
                  </a:ext>
                </a:extLst>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Google Shape;150;p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Trebuchet MS"/>
              <a:buNone/>
            </a:pPr>
            <a:r>
              <a:rPr lang="nl-NL"/>
              <a:t>Gebruik: desktop</a:t>
            </a:r>
            <a:endParaRPr/>
          </a:p>
        </p:txBody>
      </p:sp>
      <p:pic>
        <p:nvPicPr>
          <p:cNvPr id="151" name="Google Shape;151;p9" descr="Afbeelding met tekst, monitor, elektronica, scherm&#10;&#10;Automatisch gegenereerde beschrijving"/>
          <p:cNvPicPr preferRelativeResize="0">
            <a:picLocks noGrp="1"/>
          </p:cNvPicPr>
          <p:nvPr>
            <p:ph type="body" idx="1"/>
          </p:nvPr>
        </p:nvPicPr>
        <p:blipFill rotWithShape="1">
          <a:blip r:embed="rId3">
            <a:alphaModFix/>
          </a:blip>
          <a:srcRect/>
          <a:stretch/>
        </p:blipFill>
        <p:spPr>
          <a:xfrm>
            <a:off x="2229814" y="1690688"/>
            <a:ext cx="5550207" cy="3698693"/>
          </a:xfrm>
          <a:prstGeom prst="rect">
            <a:avLst/>
          </a:prstGeom>
          <a:noFill/>
          <a:ln>
            <a:noFill/>
          </a:ln>
        </p:spPr>
      </p:pic>
      <p:grpSp>
        <p:nvGrpSpPr>
          <p:cNvPr id="152" name="Google Shape;152;p9"/>
          <p:cNvGrpSpPr/>
          <p:nvPr/>
        </p:nvGrpSpPr>
        <p:grpSpPr>
          <a:xfrm>
            <a:off x="3377125" y="5347294"/>
            <a:ext cx="4018086" cy="506393"/>
            <a:chOff x="1624525" y="5287651"/>
            <a:chExt cx="4018086" cy="506393"/>
          </a:xfrm>
        </p:grpSpPr>
        <p:sp>
          <p:nvSpPr>
            <p:cNvPr id="153" name="Google Shape;153;p9"/>
            <p:cNvSpPr/>
            <p:nvPr/>
          </p:nvSpPr>
          <p:spPr>
            <a:xfrm rot="-5400000">
              <a:off x="1618495" y="5293680"/>
              <a:ext cx="335909" cy="323850"/>
            </a:xfrm>
            <a:prstGeom prst="bentArrow">
              <a:avLst>
                <a:gd name="adj1" fmla="val 13235"/>
                <a:gd name="adj2" fmla="val 25000"/>
                <a:gd name="adj3" fmla="val 25000"/>
                <a:gd name="adj4" fmla="val 43750"/>
              </a:avLst>
            </a:prstGeom>
            <a:solidFill>
              <a:srgbClr val="FFFF00"/>
            </a:solidFill>
            <a:ln w="12700" cap="flat" cmpd="sng">
              <a:solidFill>
                <a:srgbClr val="A1A1A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Calibri"/>
                <a:ea typeface="Calibri"/>
                <a:cs typeface="Calibri"/>
                <a:sym typeface="Calibri"/>
              </a:endParaRPr>
            </a:p>
          </p:txBody>
        </p:sp>
        <p:sp>
          <p:nvSpPr>
            <p:cNvPr id="154" name="Google Shape;154;p9"/>
            <p:cNvSpPr txBox="1"/>
            <p:nvPr/>
          </p:nvSpPr>
          <p:spPr>
            <a:xfrm>
              <a:off x="1915006" y="5393934"/>
              <a:ext cx="3727604" cy="4001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nl-NL" sz="2000" b="0" i="0" u="none" strike="noStrike" cap="none">
                  <a:solidFill>
                    <a:schemeClr val="dk1"/>
                  </a:solidFill>
                  <a:latin typeface="Calibri"/>
                  <a:ea typeface="Calibri"/>
                  <a:cs typeface="Calibri"/>
                  <a:sym typeface="Calibri"/>
                </a:rPr>
                <a:t>plank met snelkoppelingen</a:t>
              </a:r>
              <a:endParaRPr/>
            </a:p>
          </p:txBody>
        </p:sp>
      </p:grpSp>
      <p:grpSp>
        <p:nvGrpSpPr>
          <p:cNvPr id="155" name="Google Shape;155;p9"/>
          <p:cNvGrpSpPr/>
          <p:nvPr/>
        </p:nvGrpSpPr>
        <p:grpSpPr>
          <a:xfrm>
            <a:off x="2300632" y="5396184"/>
            <a:ext cx="4153509" cy="745654"/>
            <a:chOff x="761390" y="5330541"/>
            <a:chExt cx="4153509" cy="745654"/>
          </a:xfrm>
        </p:grpSpPr>
        <p:sp>
          <p:nvSpPr>
            <p:cNvPr id="156" name="Google Shape;156;p9"/>
            <p:cNvSpPr/>
            <p:nvPr/>
          </p:nvSpPr>
          <p:spPr>
            <a:xfrm rot="-5400000">
              <a:off x="886364" y="5205567"/>
              <a:ext cx="570796" cy="820743"/>
            </a:xfrm>
            <a:prstGeom prst="bentArrow">
              <a:avLst>
                <a:gd name="adj1" fmla="val 6978"/>
                <a:gd name="adj2" fmla="val 12985"/>
                <a:gd name="adj3" fmla="val 25667"/>
                <a:gd name="adj4" fmla="val 43750"/>
              </a:avLst>
            </a:prstGeom>
            <a:solidFill>
              <a:schemeClr val="accent1"/>
            </a:solidFill>
            <a:ln w="12700" cap="flat" cmpd="sng">
              <a:solidFill>
                <a:srgbClr val="A1A1A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157" name="Google Shape;157;p9"/>
            <p:cNvSpPr txBox="1"/>
            <p:nvPr/>
          </p:nvSpPr>
          <p:spPr>
            <a:xfrm>
              <a:off x="1570114" y="5676085"/>
              <a:ext cx="3344785" cy="4001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nl-NL" sz="2000">
                  <a:solidFill>
                    <a:schemeClr val="dk1"/>
                  </a:solidFill>
                  <a:latin typeface="Calibri"/>
                  <a:ea typeface="Calibri"/>
                  <a:cs typeface="Calibri"/>
                  <a:sym typeface="Calibri"/>
                </a:rPr>
                <a:t>launcher voor overige apps</a:t>
              </a:r>
              <a:endParaRPr/>
            </a:p>
          </p:txBody>
        </p:sp>
      </p:grpSp>
      <p:grpSp>
        <p:nvGrpSpPr>
          <p:cNvPr id="158" name="Google Shape;158;p9"/>
          <p:cNvGrpSpPr/>
          <p:nvPr/>
        </p:nvGrpSpPr>
        <p:grpSpPr>
          <a:xfrm>
            <a:off x="7395210" y="3131820"/>
            <a:ext cx="3120390" cy="1203376"/>
            <a:chOff x="4781550" y="2748425"/>
            <a:chExt cx="3120390" cy="1203376"/>
          </a:xfrm>
        </p:grpSpPr>
        <p:sp>
          <p:nvSpPr>
            <p:cNvPr id="159" name="Google Shape;159;p9"/>
            <p:cNvSpPr/>
            <p:nvPr/>
          </p:nvSpPr>
          <p:spPr>
            <a:xfrm flipH="1">
              <a:off x="4781550" y="2748425"/>
              <a:ext cx="813816" cy="474044"/>
            </a:xfrm>
            <a:prstGeom prst="bentArrow">
              <a:avLst>
                <a:gd name="adj1" fmla="val 9729"/>
                <a:gd name="adj2" fmla="val 14821"/>
                <a:gd name="adj3" fmla="val 25000"/>
                <a:gd name="adj4" fmla="val 43750"/>
              </a:avLst>
            </a:prstGeom>
            <a:solidFill>
              <a:schemeClr val="accent1"/>
            </a:solidFill>
            <a:ln w="12700" cap="flat" cmpd="sng">
              <a:solidFill>
                <a:srgbClr val="A1A1A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160" name="Google Shape;160;p9"/>
            <p:cNvSpPr txBox="1"/>
            <p:nvPr/>
          </p:nvSpPr>
          <p:spPr>
            <a:xfrm>
              <a:off x="5367312" y="3243915"/>
              <a:ext cx="2534628" cy="70788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nl-NL" sz="2000">
                  <a:solidFill>
                    <a:schemeClr val="dk1"/>
                  </a:solidFill>
                  <a:latin typeface="Calibri"/>
                  <a:ea typeface="Calibri"/>
                  <a:cs typeface="Calibri"/>
                  <a:sym typeface="Calibri"/>
                </a:rPr>
                <a:t>veel achtergronden, geen icons</a:t>
              </a:r>
              <a:endParaRPr sz="2000">
                <a:solidFill>
                  <a:schemeClr val="dk1"/>
                </a:solidFill>
                <a:latin typeface="Calibri"/>
                <a:ea typeface="Calibri"/>
                <a:cs typeface="Calibri"/>
                <a:sym typeface="Calibri"/>
              </a:endParaRPr>
            </a:p>
          </p:txBody>
        </p:sp>
      </p:grpSp>
    </p:spTree>
  </p:cSld>
  <p:clrMapOvr>
    <a:masterClrMapping/>
  </p:clrMapOvr>
</p:sld>
</file>

<file path=ppt/theme/theme1.xml><?xml version="1.0" encoding="utf-8"?>
<a:theme xmlns:a="http://schemas.openxmlformats.org/drawingml/2006/main" name="Kantoorthema">
  <a:themeElements>
    <a:clrScheme name="Grijswaarden">
      <a:dk1>
        <a:srgbClr val="000000"/>
      </a:dk1>
      <a:lt1>
        <a:srgbClr val="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176</TotalTime>
  <Words>1314</Words>
  <Application>Microsoft Office PowerPoint</Application>
  <PresentationFormat>Breedbeeld</PresentationFormat>
  <Paragraphs>238</Paragraphs>
  <Slides>28</Slides>
  <Notes>28</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28</vt:i4>
      </vt:variant>
    </vt:vector>
  </HeadingPairs>
  <TitlesOfParts>
    <vt:vector size="32" baseType="lpstr">
      <vt:lpstr>Arial</vt:lpstr>
      <vt:lpstr>Calibri</vt:lpstr>
      <vt:lpstr>Trebuchet MS</vt:lpstr>
      <vt:lpstr>Kantoorthema</vt:lpstr>
      <vt:lpstr>PowerPoint-presentatie</vt:lpstr>
      <vt:lpstr>Chromebook</vt:lpstr>
      <vt:lpstr>Inhoud</vt:lpstr>
      <vt:lpstr>Algemene kenmerken</vt:lpstr>
      <vt:lpstr>Algemene kenmerken (vervolg)</vt:lpstr>
      <vt:lpstr>Voordelen</vt:lpstr>
      <vt:lpstr>Nadelen</vt:lpstr>
      <vt:lpstr>Vergelijking met Win/macOS en tablets </vt:lpstr>
      <vt:lpstr>Gebruik: desktop</vt:lpstr>
      <vt:lpstr>Gebruik: launchervenster</vt:lpstr>
      <vt:lpstr>Gebruik: thuiswerken en studeren</vt:lpstr>
      <vt:lpstr>Gebruik: thuis</vt:lpstr>
      <vt:lpstr>Gebruik: gamen</vt:lpstr>
      <vt:lpstr>Aandachtspunten bij aanschaf</vt:lpstr>
      <vt:lpstr>Aandachtspunten bij aanschaf</vt:lpstr>
      <vt:lpstr>Extra hardware aansluiten</vt:lpstr>
      <vt:lpstr>Samenvatting</vt:lpstr>
      <vt:lpstr> </vt:lpstr>
      <vt:lpstr>USB stick ChromeOS aanmaken</vt:lpstr>
      <vt:lpstr>PowerPoint-presentatie</vt:lpstr>
      <vt:lpstr>PowerPoint-presentatie</vt:lpstr>
      <vt:lpstr>PowerPoint-presentatie</vt:lpstr>
      <vt:lpstr>PowerPoint-presentatie</vt:lpstr>
      <vt:lpstr>PowerPoint-presentatie</vt:lpstr>
      <vt:lpstr>PowerPoint-presentatie</vt:lpstr>
      <vt:lpstr>PowerPoint-presentatie</vt:lpstr>
      <vt:lpstr>Verschillen ChromeOS en ChromeOS Flex</vt:lpstr>
      <vt:lpstr>Vragen en discussie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Harry Meussen</dc:creator>
  <cp:lastModifiedBy>Gerda &amp; Hans Niessen</cp:lastModifiedBy>
  <cp:revision>6</cp:revision>
  <dcterms:created xsi:type="dcterms:W3CDTF">2022-06-16T17:02:46Z</dcterms:created>
  <dcterms:modified xsi:type="dcterms:W3CDTF">2023-04-20T13:19:03Z</dcterms:modified>
</cp:coreProperties>
</file>